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7"/>
  </p:notesMasterIdLst>
  <p:handoutMasterIdLst>
    <p:handoutMasterId r:id="rId18"/>
  </p:handoutMasterIdLst>
  <p:sldIdLst>
    <p:sldId id="258" r:id="rId2"/>
    <p:sldId id="300" r:id="rId3"/>
    <p:sldId id="302" r:id="rId4"/>
    <p:sldId id="303" r:id="rId5"/>
    <p:sldId id="310" r:id="rId6"/>
    <p:sldId id="309" r:id="rId7"/>
    <p:sldId id="313" r:id="rId8"/>
    <p:sldId id="314" r:id="rId9"/>
    <p:sldId id="319" r:id="rId10"/>
    <p:sldId id="311" r:id="rId11"/>
    <p:sldId id="312" r:id="rId12"/>
    <p:sldId id="316" r:id="rId13"/>
    <p:sldId id="318" r:id="rId14"/>
    <p:sldId id="308" r:id="rId15"/>
    <p:sldId id="321" r:id="rId16"/>
  </p:sldIdLst>
  <p:sldSz cx="12801600" cy="9601200" type="A3"/>
  <p:notesSz cx="9928225" cy="6797675"/>
  <p:defaultTextStyle>
    <a:defPPr>
      <a:defRPr lang="ru-RU"/>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92" y="-120"/>
      </p:cViewPr>
      <p:guideLst>
        <p:guide orient="horz" pos="3024"/>
        <p:guide pos="403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defTabSz="955935">
              <a:defRPr sz="1200">
                <a:cs typeface="+mn-cs"/>
              </a:defRPr>
            </a:lvl1pPr>
          </a:lstStyle>
          <a:p>
            <a:pPr>
              <a:defRPr/>
            </a:pPr>
            <a:endParaRPr lang="ru-RU"/>
          </a:p>
        </p:txBody>
      </p:sp>
      <p:sp>
        <p:nvSpPr>
          <p:cNvPr id="35843" name="Rectangle 3"/>
          <p:cNvSpPr>
            <a:spLocks noGrp="1" noChangeArrowheads="1"/>
          </p:cNvSpPr>
          <p:nvPr>
            <p:ph type="dt" sz="quarter" idx="1"/>
          </p:nvPr>
        </p:nvSpPr>
        <p:spPr bwMode="auto">
          <a:xfrm>
            <a:off x="5622925" y="0"/>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algn="r" defTabSz="955935">
              <a:defRPr sz="1200">
                <a:cs typeface="+mn-cs"/>
              </a:defRPr>
            </a:lvl1pPr>
          </a:lstStyle>
          <a:p>
            <a:pPr>
              <a:defRPr/>
            </a:pPr>
            <a:endParaRPr lang="ru-RU"/>
          </a:p>
        </p:txBody>
      </p:sp>
      <p:sp>
        <p:nvSpPr>
          <p:cNvPr id="35844" name="Rectangle 4"/>
          <p:cNvSpPr>
            <a:spLocks noGrp="1" noChangeArrowheads="1"/>
          </p:cNvSpPr>
          <p:nvPr>
            <p:ph type="ftr" sz="quarter" idx="2"/>
          </p:nvPr>
        </p:nvSpPr>
        <p:spPr bwMode="auto">
          <a:xfrm>
            <a:off x="0" y="6456363"/>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defTabSz="955935">
              <a:defRPr sz="1200">
                <a:cs typeface="+mn-cs"/>
              </a:defRPr>
            </a:lvl1pPr>
          </a:lstStyle>
          <a:p>
            <a:pPr>
              <a:defRPr/>
            </a:pPr>
            <a:endParaRPr lang="ru-RU"/>
          </a:p>
        </p:txBody>
      </p:sp>
      <p:sp>
        <p:nvSpPr>
          <p:cNvPr id="35845" name="Rectangle 5"/>
          <p:cNvSpPr>
            <a:spLocks noGrp="1" noChangeArrowheads="1"/>
          </p:cNvSpPr>
          <p:nvPr>
            <p:ph type="sldNum" sz="quarter" idx="3"/>
          </p:nvPr>
        </p:nvSpPr>
        <p:spPr bwMode="auto">
          <a:xfrm>
            <a:off x="5622925" y="6456363"/>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algn="r" defTabSz="955935">
              <a:defRPr sz="1200">
                <a:cs typeface="+mn-cs"/>
              </a:defRPr>
            </a:lvl1pPr>
          </a:lstStyle>
          <a:p>
            <a:pPr>
              <a:defRPr/>
            </a:pPr>
            <a:fld id="{6DCB5B70-9D9A-4E9E-80CD-6EA7596FB275}"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defTabSz="955935">
              <a:defRPr sz="1200">
                <a:cs typeface="+mn-cs"/>
              </a:defRPr>
            </a:lvl1pPr>
          </a:lstStyle>
          <a:p>
            <a:pPr>
              <a:defRPr/>
            </a:pPr>
            <a:endParaRPr lang="ru-RU"/>
          </a:p>
        </p:txBody>
      </p:sp>
      <p:sp>
        <p:nvSpPr>
          <p:cNvPr id="33795" name="Rectangle 3"/>
          <p:cNvSpPr>
            <a:spLocks noGrp="1" noChangeArrowheads="1"/>
          </p:cNvSpPr>
          <p:nvPr>
            <p:ph type="dt" idx="1"/>
          </p:nvPr>
        </p:nvSpPr>
        <p:spPr bwMode="auto">
          <a:xfrm>
            <a:off x="5622925" y="0"/>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algn="r" defTabSz="955935">
              <a:defRPr sz="1200">
                <a:cs typeface="+mn-cs"/>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3265488" y="509588"/>
            <a:ext cx="3400425" cy="2549525"/>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92188" y="3228975"/>
            <a:ext cx="7943850" cy="3059113"/>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3798" name="Rectangle 6"/>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defTabSz="955935">
              <a:defRPr sz="1200">
                <a:cs typeface="+mn-cs"/>
              </a:defRPr>
            </a:lvl1pPr>
          </a:lstStyle>
          <a:p>
            <a:pPr>
              <a:defRPr/>
            </a:pPr>
            <a:endParaRPr lang="ru-RU"/>
          </a:p>
        </p:txBody>
      </p:sp>
      <p:sp>
        <p:nvSpPr>
          <p:cNvPr id="33799" name="Rectangle 7"/>
          <p:cNvSpPr>
            <a:spLocks noGrp="1" noChangeArrowheads="1"/>
          </p:cNvSpPr>
          <p:nvPr>
            <p:ph type="sldNum" sz="quarter" idx="5"/>
          </p:nvPr>
        </p:nvSpPr>
        <p:spPr bwMode="auto">
          <a:xfrm>
            <a:off x="5622925" y="6456363"/>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algn="r" defTabSz="955935">
              <a:defRPr sz="1200">
                <a:cs typeface="+mn-cs"/>
              </a:defRPr>
            </a:lvl1pPr>
          </a:lstStyle>
          <a:p>
            <a:pPr>
              <a:defRPr/>
            </a:pPr>
            <a:fld id="{1BE8F851-B1AF-4BB1-AE2F-26D8CEB09D0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a:ln/>
        </p:spPr>
      </p:sp>
      <p:sp>
        <p:nvSpPr>
          <p:cNvPr id="17410" name="Заметки 2"/>
          <p:cNvSpPr>
            <a:spLocks noGrp="1"/>
          </p:cNvSpPr>
          <p:nvPr>
            <p:ph type="body" idx="1"/>
          </p:nvPr>
        </p:nvSpPr>
        <p:spPr>
          <a:noFill/>
        </p:spPr>
        <p:txBody>
          <a:bodyPr/>
          <a:lstStyle/>
          <a:p>
            <a:pPr eaLnBrk="1" hangingPunct="1"/>
            <a:endParaRPr lang="ru-RU" smtClean="0"/>
          </a:p>
        </p:txBody>
      </p:sp>
      <p:sp>
        <p:nvSpPr>
          <p:cNvPr id="17411" name="Номер слайда 3"/>
          <p:cNvSpPr>
            <a:spLocks noGrp="1"/>
          </p:cNvSpPr>
          <p:nvPr>
            <p:ph type="sldNum" sz="quarter" idx="5"/>
          </p:nvPr>
        </p:nvSpPr>
        <p:spPr>
          <a:noFill/>
          <a:ln>
            <a:miter lim="800000"/>
            <a:headEnd/>
            <a:tailEnd/>
          </a:ln>
        </p:spPr>
        <p:txBody>
          <a:bodyPr/>
          <a:lstStyle/>
          <a:p>
            <a:pPr defTabSz="955675"/>
            <a:fld id="{144AC5B2-A67D-45A4-957B-7CA2F2638782}" type="slidenum">
              <a:rPr lang="ru-RU" smtClean="0">
                <a:cs typeface="Arial" charset="0"/>
              </a:rPr>
              <a:pPr defTabSz="955675"/>
              <a:t>1</a:t>
            </a:fld>
            <a:endParaRPr lang="ru-R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a:ln/>
        </p:spPr>
      </p:sp>
      <p:sp>
        <p:nvSpPr>
          <p:cNvPr id="35842" name="Заметки 2"/>
          <p:cNvSpPr>
            <a:spLocks noGrp="1"/>
          </p:cNvSpPr>
          <p:nvPr>
            <p:ph type="body" idx="1"/>
          </p:nvPr>
        </p:nvSpPr>
        <p:spPr>
          <a:noFill/>
        </p:spPr>
        <p:txBody>
          <a:bodyPr/>
          <a:lstStyle/>
          <a:p>
            <a:pPr eaLnBrk="1" hangingPunct="1"/>
            <a:endParaRPr lang="ru-RU" smtClean="0"/>
          </a:p>
        </p:txBody>
      </p:sp>
      <p:sp>
        <p:nvSpPr>
          <p:cNvPr id="35843" name="Номер слайда 3"/>
          <p:cNvSpPr>
            <a:spLocks noGrp="1"/>
          </p:cNvSpPr>
          <p:nvPr>
            <p:ph type="sldNum" sz="quarter" idx="5"/>
          </p:nvPr>
        </p:nvSpPr>
        <p:spPr>
          <a:noFill/>
          <a:ln>
            <a:miter lim="800000"/>
            <a:headEnd/>
            <a:tailEnd/>
          </a:ln>
        </p:spPr>
        <p:txBody>
          <a:bodyPr/>
          <a:lstStyle/>
          <a:p>
            <a:pPr defTabSz="955675"/>
            <a:fld id="{71E4F8FB-AB97-48B9-BC50-DAAE2A34958F}" type="slidenum">
              <a:rPr lang="ru-RU" smtClean="0">
                <a:cs typeface="Arial" charset="0"/>
              </a:rPr>
              <a:pPr defTabSz="955675"/>
              <a:t>10</a:t>
            </a:fld>
            <a:endParaRPr lang="ru-RU"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a:ln/>
        </p:spPr>
      </p:sp>
      <p:sp>
        <p:nvSpPr>
          <p:cNvPr id="37890" name="Заметки 2"/>
          <p:cNvSpPr>
            <a:spLocks noGrp="1"/>
          </p:cNvSpPr>
          <p:nvPr>
            <p:ph type="body" idx="1"/>
          </p:nvPr>
        </p:nvSpPr>
        <p:spPr>
          <a:noFill/>
        </p:spPr>
        <p:txBody>
          <a:bodyPr/>
          <a:lstStyle/>
          <a:p>
            <a:pPr eaLnBrk="1" hangingPunct="1"/>
            <a:endParaRPr lang="ru-RU" smtClean="0"/>
          </a:p>
        </p:txBody>
      </p:sp>
      <p:sp>
        <p:nvSpPr>
          <p:cNvPr id="37891" name="Номер слайда 3"/>
          <p:cNvSpPr>
            <a:spLocks noGrp="1"/>
          </p:cNvSpPr>
          <p:nvPr>
            <p:ph type="sldNum" sz="quarter" idx="5"/>
          </p:nvPr>
        </p:nvSpPr>
        <p:spPr>
          <a:noFill/>
          <a:ln>
            <a:miter lim="800000"/>
            <a:headEnd/>
            <a:tailEnd/>
          </a:ln>
        </p:spPr>
        <p:txBody>
          <a:bodyPr/>
          <a:lstStyle/>
          <a:p>
            <a:pPr defTabSz="955675"/>
            <a:fld id="{A078BE3D-D654-490A-995C-C6917859ADCF}" type="slidenum">
              <a:rPr lang="ru-RU" smtClean="0">
                <a:cs typeface="Arial" charset="0"/>
              </a:rPr>
              <a:pPr defTabSz="955675"/>
              <a:t>11</a:t>
            </a:fld>
            <a:endParaRPr lang="ru-R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a:ln/>
        </p:spPr>
      </p:sp>
      <p:sp>
        <p:nvSpPr>
          <p:cNvPr id="39938" name="Заметки 2"/>
          <p:cNvSpPr>
            <a:spLocks noGrp="1"/>
          </p:cNvSpPr>
          <p:nvPr>
            <p:ph type="body" idx="1"/>
          </p:nvPr>
        </p:nvSpPr>
        <p:spPr>
          <a:noFill/>
        </p:spPr>
        <p:txBody>
          <a:bodyPr/>
          <a:lstStyle/>
          <a:p>
            <a:pPr eaLnBrk="1" hangingPunct="1"/>
            <a:endParaRPr lang="ru-RU" smtClean="0"/>
          </a:p>
        </p:txBody>
      </p:sp>
      <p:sp>
        <p:nvSpPr>
          <p:cNvPr id="39939" name="Номер слайда 3"/>
          <p:cNvSpPr>
            <a:spLocks noGrp="1"/>
          </p:cNvSpPr>
          <p:nvPr>
            <p:ph type="sldNum" sz="quarter" idx="5"/>
          </p:nvPr>
        </p:nvSpPr>
        <p:spPr>
          <a:noFill/>
          <a:ln>
            <a:miter lim="800000"/>
            <a:headEnd/>
            <a:tailEnd/>
          </a:ln>
        </p:spPr>
        <p:txBody>
          <a:bodyPr/>
          <a:lstStyle/>
          <a:p>
            <a:pPr defTabSz="955675"/>
            <a:fld id="{63EAFB4C-16E6-4F34-ACE9-D0A616F308ED}" type="slidenum">
              <a:rPr lang="ru-RU" smtClean="0">
                <a:cs typeface="Arial" charset="0"/>
              </a:rPr>
              <a:pPr defTabSz="955675"/>
              <a:t>12</a:t>
            </a:fld>
            <a:endParaRPr 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a:ln/>
        </p:spPr>
      </p:sp>
      <p:sp>
        <p:nvSpPr>
          <p:cNvPr id="43010" name="Заметки 2"/>
          <p:cNvSpPr>
            <a:spLocks noGrp="1"/>
          </p:cNvSpPr>
          <p:nvPr>
            <p:ph type="body" idx="1"/>
          </p:nvPr>
        </p:nvSpPr>
        <p:spPr>
          <a:noFill/>
        </p:spPr>
        <p:txBody>
          <a:bodyPr/>
          <a:lstStyle/>
          <a:p>
            <a:pPr eaLnBrk="1" hangingPunct="1"/>
            <a:endParaRPr lang="ru-RU" smtClean="0"/>
          </a:p>
        </p:txBody>
      </p:sp>
      <p:sp>
        <p:nvSpPr>
          <p:cNvPr id="43011" name="Номер слайда 3"/>
          <p:cNvSpPr>
            <a:spLocks noGrp="1"/>
          </p:cNvSpPr>
          <p:nvPr>
            <p:ph type="sldNum" sz="quarter" idx="5"/>
          </p:nvPr>
        </p:nvSpPr>
        <p:spPr>
          <a:noFill/>
          <a:ln>
            <a:miter lim="800000"/>
            <a:headEnd/>
            <a:tailEnd/>
          </a:ln>
        </p:spPr>
        <p:txBody>
          <a:bodyPr/>
          <a:lstStyle/>
          <a:p>
            <a:pPr defTabSz="955675"/>
            <a:fld id="{28F25F9F-24CC-46F9-8322-62986B899236}" type="slidenum">
              <a:rPr lang="ru-RU" smtClean="0">
                <a:cs typeface="Arial" charset="0"/>
              </a:rPr>
              <a:pPr defTabSz="955675"/>
              <a:t>14</a:t>
            </a:fld>
            <a:endParaRPr lang="ru-R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a:ln/>
        </p:spPr>
      </p:sp>
      <p:sp>
        <p:nvSpPr>
          <p:cNvPr id="45058" name="Заметки 2"/>
          <p:cNvSpPr>
            <a:spLocks noGrp="1"/>
          </p:cNvSpPr>
          <p:nvPr>
            <p:ph type="body" idx="1"/>
          </p:nvPr>
        </p:nvSpPr>
        <p:spPr>
          <a:noFill/>
        </p:spPr>
        <p:txBody>
          <a:bodyPr/>
          <a:lstStyle/>
          <a:p>
            <a:pPr eaLnBrk="1" hangingPunct="1"/>
            <a:endParaRPr lang="ru-RU" smtClean="0"/>
          </a:p>
        </p:txBody>
      </p:sp>
      <p:sp>
        <p:nvSpPr>
          <p:cNvPr id="45059" name="Номер слайда 3"/>
          <p:cNvSpPr>
            <a:spLocks noGrp="1"/>
          </p:cNvSpPr>
          <p:nvPr>
            <p:ph type="sldNum" sz="quarter" idx="5"/>
          </p:nvPr>
        </p:nvSpPr>
        <p:spPr>
          <a:noFill/>
          <a:ln>
            <a:miter lim="800000"/>
            <a:headEnd/>
            <a:tailEnd/>
          </a:ln>
        </p:spPr>
        <p:txBody>
          <a:bodyPr/>
          <a:lstStyle/>
          <a:p>
            <a:pPr defTabSz="955675"/>
            <a:fld id="{A8F6BB12-826A-40F2-B04E-4F58A91B393F}" type="slidenum">
              <a:rPr lang="ru-RU" smtClean="0">
                <a:cs typeface="Arial" charset="0"/>
              </a:rPr>
              <a:pPr defTabSz="955675"/>
              <a:t>15</a:t>
            </a:fld>
            <a:endParaRPr 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a:ln/>
        </p:spPr>
      </p:sp>
      <p:sp>
        <p:nvSpPr>
          <p:cNvPr id="19458" name="Заметки 2"/>
          <p:cNvSpPr>
            <a:spLocks noGrp="1"/>
          </p:cNvSpPr>
          <p:nvPr>
            <p:ph type="body" idx="1"/>
          </p:nvPr>
        </p:nvSpPr>
        <p:spPr>
          <a:noFill/>
        </p:spPr>
        <p:txBody>
          <a:bodyPr/>
          <a:lstStyle/>
          <a:p>
            <a:pPr eaLnBrk="1" hangingPunct="1"/>
            <a:endParaRPr lang="ru-RU" smtClean="0"/>
          </a:p>
        </p:txBody>
      </p:sp>
      <p:sp>
        <p:nvSpPr>
          <p:cNvPr id="19459" name="Номер слайда 3"/>
          <p:cNvSpPr>
            <a:spLocks noGrp="1"/>
          </p:cNvSpPr>
          <p:nvPr>
            <p:ph type="sldNum" sz="quarter" idx="5"/>
          </p:nvPr>
        </p:nvSpPr>
        <p:spPr>
          <a:noFill/>
          <a:ln>
            <a:miter lim="800000"/>
            <a:headEnd/>
            <a:tailEnd/>
          </a:ln>
        </p:spPr>
        <p:txBody>
          <a:bodyPr/>
          <a:lstStyle/>
          <a:p>
            <a:pPr defTabSz="955675"/>
            <a:fld id="{D0ADFC00-DA39-42F3-9EE0-794DA79F44D2}" type="slidenum">
              <a:rPr lang="ru-RU" smtClean="0">
                <a:cs typeface="Arial" charset="0"/>
              </a:rPr>
              <a:pPr defTabSz="955675"/>
              <a:t>2</a:t>
            </a:fld>
            <a:endParaRPr lang="ru-R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a:ln/>
        </p:spPr>
      </p:sp>
      <p:sp>
        <p:nvSpPr>
          <p:cNvPr id="21506" name="Заметки 2"/>
          <p:cNvSpPr>
            <a:spLocks noGrp="1"/>
          </p:cNvSpPr>
          <p:nvPr>
            <p:ph type="body" idx="1"/>
          </p:nvPr>
        </p:nvSpPr>
        <p:spPr>
          <a:noFill/>
        </p:spPr>
        <p:txBody>
          <a:bodyPr/>
          <a:lstStyle/>
          <a:p>
            <a:pPr eaLnBrk="1" hangingPunct="1"/>
            <a:endParaRPr lang="ru-RU" smtClean="0"/>
          </a:p>
        </p:txBody>
      </p:sp>
      <p:sp>
        <p:nvSpPr>
          <p:cNvPr id="21507" name="Номер слайда 3"/>
          <p:cNvSpPr>
            <a:spLocks noGrp="1"/>
          </p:cNvSpPr>
          <p:nvPr>
            <p:ph type="sldNum" sz="quarter" idx="5"/>
          </p:nvPr>
        </p:nvSpPr>
        <p:spPr>
          <a:noFill/>
          <a:ln>
            <a:miter lim="800000"/>
            <a:headEnd/>
            <a:tailEnd/>
          </a:ln>
        </p:spPr>
        <p:txBody>
          <a:bodyPr/>
          <a:lstStyle/>
          <a:p>
            <a:pPr defTabSz="955675"/>
            <a:fld id="{3E5E4307-037F-483A-9E7B-F56707ABE390}" type="slidenum">
              <a:rPr lang="ru-RU" smtClean="0">
                <a:cs typeface="Arial" charset="0"/>
              </a:rPr>
              <a:pPr defTabSz="955675"/>
              <a:t>3</a:t>
            </a:fld>
            <a:endParaRPr lang="ru-R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ln/>
        </p:spPr>
      </p:sp>
      <p:sp>
        <p:nvSpPr>
          <p:cNvPr id="23554" name="Заметки 2"/>
          <p:cNvSpPr>
            <a:spLocks noGrp="1"/>
          </p:cNvSpPr>
          <p:nvPr>
            <p:ph type="body" idx="1"/>
          </p:nvPr>
        </p:nvSpPr>
        <p:spPr>
          <a:noFill/>
        </p:spPr>
        <p:txBody>
          <a:bodyPr/>
          <a:lstStyle/>
          <a:p>
            <a:pPr eaLnBrk="1" hangingPunct="1"/>
            <a:endParaRPr lang="ru-RU" smtClean="0"/>
          </a:p>
        </p:txBody>
      </p:sp>
      <p:sp>
        <p:nvSpPr>
          <p:cNvPr id="23555" name="Номер слайда 3"/>
          <p:cNvSpPr>
            <a:spLocks noGrp="1"/>
          </p:cNvSpPr>
          <p:nvPr>
            <p:ph type="sldNum" sz="quarter" idx="5"/>
          </p:nvPr>
        </p:nvSpPr>
        <p:spPr>
          <a:noFill/>
          <a:ln>
            <a:miter lim="800000"/>
            <a:headEnd/>
            <a:tailEnd/>
          </a:ln>
        </p:spPr>
        <p:txBody>
          <a:bodyPr/>
          <a:lstStyle/>
          <a:p>
            <a:pPr defTabSz="955675"/>
            <a:fld id="{49F09C1A-BA2B-42A2-A354-E1E18D9F681B}" type="slidenum">
              <a:rPr lang="ru-RU" smtClean="0">
                <a:cs typeface="Arial" charset="0"/>
              </a:rPr>
              <a:pPr defTabSz="955675"/>
              <a:t>4</a:t>
            </a:fld>
            <a:endParaRPr 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a:ln/>
        </p:spPr>
      </p:sp>
      <p:sp>
        <p:nvSpPr>
          <p:cNvPr id="25602" name="Заметки 2"/>
          <p:cNvSpPr>
            <a:spLocks noGrp="1"/>
          </p:cNvSpPr>
          <p:nvPr>
            <p:ph type="body" idx="1"/>
          </p:nvPr>
        </p:nvSpPr>
        <p:spPr>
          <a:noFill/>
        </p:spPr>
        <p:txBody>
          <a:bodyPr/>
          <a:lstStyle/>
          <a:p>
            <a:pPr eaLnBrk="1" hangingPunct="1"/>
            <a:endParaRPr lang="ru-RU" smtClean="0"/>
          </a:p>
        </p:txBody>
      </p:sp>
      <p:sp>
        <p:nvSpPr>
          <p:cNvPr id="25603" name="Номер слайда 3"/>
          <p:cNvSpPr>
            <a:spLocks noGrp="1"/>
          </p:cNvSpPr>
          <p:nvPr>
            <p:ph type="sldNum" sz="quarter" idx="5"/>
          </p:nvPr>
        </p:nvSpPr>
        <p:spPr>
          <a:noFill/>
          <a:ln>
            <a:miter lim="800000"/>
            <a:headEnd/>
            <a:tailEnd/>
          </a:ln>
        </p:spPr>
        <p:txBody>
          <a:bodyPr/>
          <a:lstStyle/>
          <a:p>
            <a:pPr defTabSz="955675"/>
            <a:fld id="{DE91F5F4-B426-4836-82F8-94C28889C0A7}" type="slidenum">
              <a:rPr lang="ru-RU" smtClean="0">
                <a:cs typeface="Arial" charset="0"/>
              </a:rPr>
              <a:pPr defTabSz="955675"/>
              <a:t>5</a:t>
            </a:fld>
            <a:endParaRPr 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a:ln/>
        </p:spPr>
      </p:sp>
      <p:sp>
        <p:nvSpPr>
          <p:cNvPr id="27650" name="Заметки 2"/>
          <p:cNvSpPr>
            <a:spLocks noGrp="1"/>
          </p:cNvSpPr>
          <p:nvPr>
            <p:ph type="body" idx="1"/>
          </p:nvPr>
        </p:nvSpPr>
        <p:spPr>
          <a:noFill/>
        </p:spPr>
        <p:txBody>
          <a:bodyPr/>
          <a:lstStyle/>
          <a:p>
            <a:pPr eaLnBrk="1" hangingPunct="1"/>
            <a:endParaRPr lang="ru-RU" smtClean="0"/>
          </a:p>
        </p:txBody>
      </p:sp>
      <p:sp>
        <p:nvSpPr>
          <p:cNvPr id="27651" name="Номер слайда 3"/>
          <p:cNvSpPr>
            <a:spLocks noGrp="1"/>
          </p:cNvSpPr>
          <p:nvPr>
            <p:ph type="sldNum" sz="quarter" idx="5"/>
          </p:nvPr>
        </p:nvSpPr>
        <p:spPr>
          <a:noFill/>
          <a:ln>
            <a:miter lim="800000"/>
            <a:headEnd/>
            <a:tailEnd/>
          </a:ln>
        </p:spPr>
        <p:txBody>
          <a:bodyPr/>
          <a:lstStyle/>
          <a:p>
            <a:pPr defTabSz="955675"/>
            <a:fld id="{AAF08887-5772-4EB6-90EE-F553B27B9FC9}" type="slidenum">
              <a:rPr lang="ru-RU" smtClean="0">
                <a:cs typeface="Arial" charset="0"/>
              </a:rPr>
              <a:pPr defTabSz="955675"/>
              <a:t>6</a:t>
            </a:fld>
            <a:endParaRPr 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a:ln/>
        </p:spPr>
      </p:sp>
      <p:sp>
        <p:nvSpPr>
          <p:cNvPr id="29698" name="Заметки 2"/>
          <p:cNvSpPr>
            <a:spLocks noGrp="1"/>
          </p:cNvSpPr>
          <p:nvPr>
            <p:ph type="body" idx="1"/>
          </p:nvPr>
        </p:nvSpPr>
        <p:spPr>
          <a:noFill/>
        </p:spPr>
        <p:txBody>
          <a:bodyPr/>
          <a:lstStyle/>
          <a:p>
            <a:pPr eaLnBrk="1" hangingPunct="1"/>
            <a:endParaRPr lang="ru-RU" smtClean="0"/>
          </a:p>
        </p:txBody>
      </p:sp>
      <p:sp>
        <p:nvSpPr>
          <p:cNvPr id="29699" name="Номер слайда 3"/>
          <p:cNvSpPr>
            <a:spLocks noGrp="1"/>
          </p:cNvSpPr>
          <p:nvPr>
            <p:ph type="sldNum" sz="quarter" idx="5"/>
          </p:nvPr>
        </p:nvSpPr>
        <p:spPr>
          <a:noFill/>
          <a:ln>
            <a:miter lim="800000"/>
            <a:headEnd/>
            <a:tailEnd/>
          </a:ln>
        </p:spPr>
        <p:txBody>
          <a:bodyPr/>
          <a:lstStyle/>
          <a:p>
            <a:pPr defTabSz="955675"/>
            <a:fld id="{83776E63-435D-4930-BDB1-52D766F2E735}" type="slidenum">
              <a:rPr lang="ru-RU" smtClean="0">
                <a:cs typeface="Arial" charset="0"/>
              </a:rPr>
              <a:pPr defTabSz="955675"/>
              <a:t>7</a:t>
            </a:fld>
            <a:endParaRPr 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a:ln/>
        </p:spPr>
      </p:sp>
      <p:sp>
        <p:nvSpPr>
          <p:cNvPr id="31746" name="Заметки 2"/>
          <p:cNvSpPr>
            <a:spLocks noGrp="1"/>
          </p:cNvSpPr>
          <p:nvPr>
            <p:ph type="body" idx="1"/>
          </p:nvPr>
        </p:nvSpPr>
        <p:spPr>
          <a:noFill/>
        </p:spPr>
        <p:txBody>
          <a:bodyPr/>
          <a:lstStyle/>
          <a:p>
            <a:pPr eaLnBrk="1" hangingPunct="1"/>
            <a:endParaRPr lang="ru-RU" smtClean="0"/>
          </a:p>
        </p:txBody>
      </p:sp>
      <p:sp>
        <p:nvSpPr>
          <p:cNvPr id="31747" name="Номер слайда 3"/>
          <p:cNvSpPr>
            <a:spLocks noGrp="1"/>
          </p:cNvSpPr>
          <p:nvPr>
            <p:ph type="sldNum" sz="quarter" idx="5"/>
          </p:nvPr>
        </p:nvSpPr>
        <p:spPr>
          <a:noFill/>
          <a:ln>
            <a:miter lim="800000"/>
            <a:headEnd/>
            <a:tailEnd/>
          </a:ln>
        </p:spPr>
        <p:txBody>
          <a:bodyPr/>
          <a:lstStyle/>
          <a:p>
            <a:pPr defTabSz="955675"/>
            <a:fld id="{439E8F19-DCE5-497F-BE53-A94E59D8D68B}" type="slidenum">
              <a:rPr lang="ru-RU" smtClean="0">
                <a:cs typeface="Arial" charset="0"/>
              </a:rPr>
              <a:pPr defTabSz="955675"/>
              <a:t>8</a:t>
            </a:fld>
            <a:endParaRPr 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a:ln/>
        </p:spPr>
      </p:sp>
      <p:sp>
        <p:nvSpPr>
          <p:cNvPr id="33794" name="Заметки 2"/>
          <p:cNvSpPr>
            <a:spLocks noGrp="1"/>
          </p:cNvSpPr>
          <p:nvPr>
            <p:ph type="body" idx="1"/>
          </p:nvPr>
        </p:nvSpPr>
        <p:spPr>
          <a:noFill/>
        </p:spPr>
        <p:txBody>
          <a:bodyPr/>
          <a:lstStyle/>
          <a:p>
            <a:pPr eaLnBrk="1" hangingPunct="1"/>
            <a:endParaRPr lang="ru-RU" smtClean="0"/>
          </a:p>
        </p:txBody>
      </p:sp>
      <p:sp>
        <p:nvSpPr>
          <p:cNvPr id="33795" name="Номер слайда 3"/>
          <p:cNvSpPr>
            <a:spLocks noGrp="1"/>
          </p:cNvSpPr>
          <p:nvPr>
            <p:ph type="sldNum" sz="quarter" idx="5"/>
          </p:nvPr>
        </p:nvSpPr>
        <p:spPr>
          <a:noFill/>
          <a:ln>
            <a:miter lim="800000"/>
            <a:headEnd/>
            <a:tailEnd/>
          </a:ln>
        </p:spPr>
        <p:txBody>
          <a:bodyPr/>
          <a:lstStyle/>
          <a:p>
            <a:pPr defTabSz="955675"/>
            <a:fld id="{CF4B6D95-4F38-4BC9-8235-A8EA315BA40D}" type="slidenum">
              <a:rPr lang="ru-RU" smtClean="0">
                <a:cs typeface="Arial" charset="0"/>
              </a:rPr>
              <a:pPr defTabSz="955675"/>
              <a:t>9</a:t>
            </a:fld>
            <a:endParaRPr 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801600" cy="96012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lIns="128016" tIns="64008" rIns="128016" bIns="64008" anchor="ctr"/>
            <a:lstStyle/>
            <a:p>
              <a:pPr algn="ctr" defTabSz="1279525">
                <a:defRPr/>
              </a:pPr>
              <a:endParaRPr lang="ru-RU" sz="3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0" name="Rectangle 8"/>
              <p:cNvSpPr>
                <a:spLocks noChangeArrowheads="1"/>
              </p:cNvSpPr>
              <p:nvPr userDrawn="1"/>
            </p:nvSpPr>
            <p:spPr bwMode="auto">
              <a:xfrm>
                <a:off x="1436" y="672"/>
                <a:ext cx="369" cy="400"/>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1" name="Rectangle 9"/>
              <p:cNvSpPr>
                <a:spLocks noChangeArrowheads="1"/>
              </p:cNvSpPr>
              <p:nvPr userDrawn="1"/>
            </p:nvSpPr>
            <p:spPr bwMode="auto">
              <a:xfrm>
                <a:off x="719" y="2257"/>
                <a:ext cx="369" cy="404"/>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2" name="Rectangle 10"/>
              <p:cNvSpPr>
                <a:spLocks noChangeArrowheads="1"/>
              </p:cNvSpPr>
              <p:nvPr userDrawn="1"/>
            </p:nvSpPr>
            <p:spPr bwMode="auto">
              <a:xfrm>
                <a:off x="1436" y="1065"/>
                <a:ext cx="369" cy="405"/>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3" name="Rectangle 11"/>
              <p:cNvSpPr>
                <a:spLocks noChangeArrowheads="1"/>
              </p:cNvSpPr>
              <p:nvPr userDrawn="1"/>
            </p:nvSpPr>
            <p:spPr bwMode="auto">
              <a:xfrm>
                <a:off x="719" y="1464"/>
                <a:ext cx="369" cy="399"/>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7" name="Rectangle 15"/>
              <p:cNvSpPr>
                <a:spLocks noChangeArrowheads="1"/>
              </p:cNvSpPr>
              <p:nvPr userDrawn="1"/>
            </p:nvSpPr>
            <p:spPr bwMode="auto">
              <a:xfrm>
                <a:off x="719" y="1857"/>
                <a:ext cx="369" cy="406"/>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grpSp>
      </p:grpSp>
      <p:sp>
        <p:nvSpPr>
          <p:cNvPr id="11283" name="Rectangle 19"/>
          <p:cNvSpPr>
            <a:spLocks noGrp="1" noChangeArrowheads="1"/>
          </p:cNvSpPr>
          <p:nvPr>
            <p:ph type="ctrTitle"/>
          </p:nvPr>
        </p:nvSpPr>
        <p:spPr>
          <a:xfrm>
            <a:off x="4160838" y="2560638"/>
            <a:ext cx="8428037" cy="3094037"/>
          </a:xfrm>
        </p:spPr>
        <p:txBody>
          <a:bodyPr/>
          <a:lstStyle>
            <a:lvl1pPr>
              <a:defRPr sz="7000">
                <a:solidFill>
                  <a:srgbClr val="FFFFFF"/>
                </a:solidFill>
              </a:defRPr>
            </a:lvl1pPr>
          </a:lstStyle>
          <a:p>
            <a:pPr lvl="0"/>
            <a:r>
              <a:rPr lang="ru-RU" noProof="0" smtClean="0"/>
              <a:t>Образец заголовка</a:t>
            </a:r>
          </a:p>
        </p:txBody>
      </p:sp>
      <p:sp>
        <p:nvSpPr>
          <p:cNvPr id="11284" name="Rectangle 20"/>
          <p:cNvSpPr>
            <a:spLocks noGrp="1" noChangeArrowheads="1"/>
          </p:cNvSpPr>
          <p:nvPr>
            <p:ph type="subTitle" idx="1"/>
          </p:nvPr>
        </p:nvSpPr>
        <p:spPr>
          <a:xfrm>
            <a:off x="4160838" y="5973763"/>
            <a:ext cx="8428037" cy="2454275"/>
          </a:xfrm>
        </p:spPr>
        <p:txBody>
          <a:bodyPr/>
          <a:lstStyle>
            <a:lvl1pPr marL="0" indent="0">
              <a:buFont typeface="Wingdings" pitchFamily="2" charset="2"/>
              <a:buNone/>
              <a:defRPr sz="48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639763" y="8747125"/>
            <a:ext cx="2987675" cy="641350"/>
          </a:xfrm>
        </p:spPr>
        <p:txBody>
          <a:bodyPr/>
          <a:lstStyle>
            <a:lvl1pPr>
              <a:defRPr/>
            </a:lvl1pPr>
          </a:lstStyle>
          <a:p>
            <a:endParaRPr lang="ru-RU"/>
          </a:p>
        </p:txBody>
      </p:sp>
      <p:sp>
        <p:nvSpPr>
          <p:cNvPr id="19" name="Rectangle 17"/>
          <p:cNvSpPr>
            <a:spLocks noGrp="1" noChangeArrowheads="1"/>
          </p:cNvSpPr>
          <p:nvPr>
            <p:ph type="ftr" sz="quarter" idx="11"/>
          </p:nvPr>
        </p:nvSpPr>
        <p:spPr/>
        <p:txBody>
          <a:bodyPr/>
          <a:lstStyle>
            <a:lvl1pPr>
              <a:defRPr/>
            </a:lvl1pPr>
          </a:lstStyle>
          <a:p>
            <a:endParaRPr lang="ru-RU"/>
          </a:p>
        </p:txBody>
      </p:sp>
      <p:sp>
        <p:nvSpPr>
          <p:cNvPr id="20" name="Rectangle 18"/>
          <p:cNvSpPr>
            <a:spLocks noGrp="1" noChangeArrowheads="1"/>
          </p:cNvSpPr>
          <p:nvPr>
            <p:ph type="sldNum" sz="quarter" idx="12"/>
          </p:nvPr>
        </p:nvSpPr>
        <p:spPr/>
        <p:txBody>
          <a:bodyPr/>
          <a:lstStyle>
            <a:lvl1pPr>
              <a:defRPr/>
            </a:lvl1pPr>
          </a:lstStyle>
          <a:p>
            <a:fld id="{185C58FB-E4BE-46BC-87A4-4A02934FD38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6B43F6DE-161B-4D8F-AC26-C3763576D2E6}"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2113" y="639763"/>
            <a:ext cx="2879725" cy="75739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9763" y="639763"/>
            <a:ext cx="8489950" cy="75739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C0CD5E4B-1CFA-44E4-BA5A-40B3A8D7C329}"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40080" y="408940"/>
            <a:ext cx="11521440" cy="80187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endParaRPr lang="ru-RU"/>
          </a:p>
        </p:txBody>
      </p:sp>
      <p:sp>
        <p:nvSpPr>
          <p:cNvPr id="4" name="Rectangle 5"/>
          <p:cNvSpPr>
            <a:spLocks noGrp="1" noChangeArrowheads="1"/>
          </p:cNvSpPr>
          <p:nvPr>
            <p:ph type="ftr" sz="quarter" idx="11"/>
          </p:nvPr>
        </p:nvSpPr>
        <p:spPr/>
        <p:txBody>
          <a:bodyPr/>
          <a:lstStyle>
            <a:lvl1pPr>
              <a:defRPr/>
            </a:lvl1pPr>
          </a:lstStyle>
          <a:p>
            <a:endParaRPr lang="ru-RU"/>
          </a:p>
        </p:txBody>
      </p:sp>
      <p:sp>
        <p:nvSpPr>
          <p:cNvPr id="5" name="Rectangle 6"/>
          <p:cNvSpPr>
            <a:spLocks noGrp="1" noChangeArrowheads="1"/>
          </p:cNvSpPr>
          <p:nvPr>
            <p:ph type="sldNum" sz="quarter" idx="12"/>
          </p:nvPr>
        </p:nvSpPr>
        <p:spPr/>
        <p:txBody>
          <a:bodyPr/>
          <a:lstStyle>
            <a:lvl1pPr>
              <a:defRPr/>
            </a:lvl1pPr>
          </a:lstStyle>
          <a:p>
            <a:fld id="{5E49B1B6-7D85-4A59-AA5E-4CC9526F2EC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7AD75474-09A2-4B00-AEA4-FF4632B37DDD}"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025"/>
            <a:ext cx="10880725" cy="19081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11238" y="4068763"/>
            <a:ext cx="10880725"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C44E11A7-E5F7-400E-A34E-4D6BB2BB2DAD}"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9763" y="2773363"/>
            <a:ext cx="5684837"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77000" y="2773363"/>
            <a:ext cx="5684838"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91E12810-38CA-4D70-96E8-CEE836E41AF8}"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384175"/>
            <a:ext cx="11522075" cy="1600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39763" y="2149475"/>
            <a:ext cx="5656262"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9763" y="3044825"/>
            <a:ext cx="5656262"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502400" y="2149475"/>
            <a:ext cx="56594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502400" y="3044825"/>
            <a:ext cx="5659438"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endParaRPr lang="ru-RU"/>
          </a:p>
        </p:txBody>
      </p:sp>
      <p:sp>
        <p:nvSpPr>
          <p:cNvPr id="8" name="Rectangle 3"/>
          <p:cNvSpPr>
            <a:spLocks noGrp="1" noChangeArrowheads="1"/>
          </p:cNvSpPr>
          <p:nvPr>
            <p:ph type="sldNum" sz="quarter" idx="11"/>
          </p:nvPr>
        </p:nvSpPr>
        <p:spPr>
          <a:ln/>
        </p:spPr>
        <p:txBody>
          <a:bodyPr/>
          <a:lstStyle>
            <a:lvl1pPr>
              <a:defRPr/>
            </a:lvl1pPr>
          </a:lstStyle>
          <a:p>
            <a:fld id="{9492734B-C2AD-415A-92FD-839919964A1E}" type="slidenum">
              <a:rPr lang="ru-RU"/>
              <a:pPr/>
              <a:t>‹#›</a:t>
            </a:fld>
            <a:endParaRPr lang="ru-RU"/>
          </a:p>
        </p:txBody>
      </p:sp>
      <p:sp>
        <p:nvSpPr>
          <p:cNvPr id="9"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endParaRPr lang="ru-RU"/>
          </a:p>
        </p:txBody>
      </p:sp>
      <p:sp>
        <p:nvSpPr>
          <p:cNvPr id="4" name="Rectangle 3"/>
          <p:cNvSpPr>
            <a:spLocks noGrp="1" noChangeArrowheads="1"/>
          </p:cNvSpPr>
          <p:nvPr>
            <p:ph type="sldNum" sz="quarter" idx="11"/>
          </p:nvPr>
        </p:nvSpPr>
        <p:spPr>
          <a:ln/>
        </p:spPr>
        <p:txBody>
          <a:bodyPr/>
          <a:lstStyle>
            <a:lvl1pPr>
              <a:defRPr/>
            </a:lvl1pPr>
          </a:lstStyle>
          <a:p>
            <a:fld id="{0CC4496D-CD21-4C0F-AF86-7A691BF1E563}" type="slidenum">
              <a:rPr lang="ru-RU"/>
              <a:pPr/>
              <a:t>‹#›</a:t>
            </a:fld>
            <a:endParaRPr lang="ru-RU"/>
          </a:p>
        </p:txBody>
      </p:sp>
      <p:sp>
        <p:nvSpPr>
          <p:cNvPr id="5"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ru-RU"/>
          </a:p>
        </p:txBody>
      </p:sp>
      <p:sp>
        <p:nvSpPr>
          <p:cNvPr id="3" name="Rectangle 3"/>
          <p:cNvSpPr>
            <a:spLocks noGrp="1" noChangeArrowheads="1"/>
          </p:cNvSpPr>
          <p:nvPr>
            <p:ph type="sldNum" sz="quarter" idx="11"/>
          </p:nvPr>
        </p:nvSpPr>
        <p:spPr>
          <a:ln/>
        </p:spPr>
        <p:txBody>
          <a:bodyPr/>
          <a:lstStyle>
            <a:lvl1pPr>
              <a:defRPr/>
            </a:lvl1pPr>
          </a:lstStyle>
          <a:p>
            <a:fld id="{55BB6C64-3FE2-47E1-8131-E302F31787AC}" type="slidenum">
              <a:rPr lang="ru-RU"/>
              <a:pPr/>
              <a:t>‹#›</a:t>
            </a:fld>
            <a:endParaRPr lang="ru-RU"/>
          </a:p>
        </p:txBody>
      </p:sp>
      <p:sp>
        <p:nvSpPr>
          <p:cNvPr id="4"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382588"/>
            <a:ext cx="4211637" cy="162718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05388" y="382588"/>
            <a:ext cx="7156450"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9763" y="2009775"/>
            <a:ext cx="421163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769DA26F-8DF3-4935-B0C7-0162348F2EF1}"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838" y="6721475"/>
            <a:ext cx="7680325" cy="792163"/>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09838" y="857250"/>
            <a:ext cx="7680325"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509838" y="7513638"/>
            <a:ext cx="7680325"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EA10F4D2-049F-4838-9EB0-4794E2100F74}"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ftr" sz="quarter" idx="3"/>
          </p:nvPr>
        </p:nvSpPr>
        <p:spPr bwMode="auto">
          <a:xfrm>
            <a:off x="4373563" y="8747125"/>
            <a:ext cx="4054475" cy="641350"/>
          </a:xfrm>
          <a:prstGeom prst="rect">
            <a:avLst/>
          </a:prstGeom>
          <a:noFill/>
          <a:ln>
            <a:noFill/>
          </a:ln>
          <a:effectLst/>
          <a:extLst>
            <a:ext uri="{909E8E84-426E-40DD-AFC4-6F175D3DCCD1}"/>
            <a:ext uri="{91240B29-F687-4F45-9708-019B960494DF}"/>
            <a:ext uri="{AF507438-7753-43E0-B8FC-AC1667EBCBE1}"/>
          </a:extLst>
        </p:spPr>
        <p:txBody>
          <a:bodyPr vert="horz" wrap="square" lIns="128016" tIns="64008" rIns="128016" bIns="64008" numCol="1" anchor="b" anchorCtr="0" compatLnSpc="1">
            <a:prstTxWarp prst="textNoShape">
              <a:avLst/>
            </a:prstTxWarp>
          </a:bodyPr>
          <a:lstStyle>
            <a:lvl1pPr algn="ctr">
              <a:defRPr sz="1700"/>
            </a:lvl1pPr>
          </a:lstStyle>
          <a:p>
            <a:endParaRPr lang="ru-RU"/>
          </a:p>
        </p:txBody>
      </p:sp>
      <p:sp>
        <p:nvSpPr>
          <p:cNvPr id="10243" name="Rectangle 3"/>
          <p:cNvSpPr>
            <a:spLocks noGrp="1" noChangeArrowheads="1"/>
          </p:cNvSpPr>
          <p:nvPr>
            <p:ph type="sldNum" sz="quarter" idx="4"/>
          </p:nvPr>
        </p:nvSpPr>
        <p:spPr bwMode="auto">
          <a:xfrm>
            <a:off x="9174163" y="8747125"/>
            <a:ext cx="2987675" cy="641350"/>
          </a:xfrm>
          <a:prstGeom prst="rect">
            <a:avLst/>
          </a:prstGeom>
          <a:noFill/>
          <a:ln>
            <a:noFill/>
          </a:ln>
          <a:effectLst/>
          <a:extLst>
            <a:ext uri="{909E8E84-426E-40DD-AFC4-6F175D3DCCD1}"/>
            <a:ext uri="{91240B29-F687-4F45-9708-019B960494DF}"/>
            <a:ext uri="{AF507438-7753-43E0-B8FC-AC1667EBCBE1}"/>
          </a:extLst>
        </p:spPr>
        <p:txBody>
          <a:bodyPr vert="horz" wrap="square" lIns="128016" tIns="64008" rIns="128016" bIns="64008" numCol="1" anchor="b" anchorCtr="0" compatLnSpc="1">
            <a:prstTxWarp prst="textNoShape">
              <a:avLst/>
            </a:prstTxWarp>
          </a:bodyPr>
          <a:lstStyle>
            <a:lvl1pPr algn="r">
              <a:defRPr sz="1700">
                <a:latin typeface="Arial Black" pitchFamily="34" charset="0"/>
              </a:defRPr>
            </a:lvl1pPr>
          </a:lstStyle>
          <a:p>
            <a:fld id="{4902702F-DDA2-4932-B2ED-A046CEEFE72C}" type="slidenum">
              <a:rPr lang="ru-RU"/>
              <a:pPr/>
              <a:t>‹#›</a:t>
            </a:fld>
            <a:endParaRPr lang="ru-RU"/>
          </a:p>
        </p:txBody>
      </p:sp>
      <p:grpSp>
        <p:nvGrpSpPr>
          <p:cNvPr id="1028" name="Group 4"/>
          <p:cNvGrpSpPr>
            <a:grpSpLocks/>
          </p:cNvGrpSpPr>
          <p:nvPr/>
        </p:nvGrpSpPr>
        <p:grpSpPr bwMode="auto">
          <a:xfrm>
            <a:off x="0" y="0"/>
            <a:ext cx="12801600" cy="765175"/>
            <a:chOff x="0" y="0"/>
            <a:chExt cx="5760" cy="344"/>
          </a:xfrm>
        </p:grpSpPr>
        <p:sp>
          <p:nvSpPr>
            <p:cNvPr id="102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lIns="128016" tIns="64008" rIns="128016" bIns="64008" anchor="ctr"/>
            <a:lstStyle/>
            <a:p>
              <a:pPr algn="ctr" defTabSz="1279525">
                <a:defRPr/>
              </a:pPr>
              <a:endParaRPr lang="ru-RU" sz="3400">
                <a:latin typeface="Times New Roman" pitchFamily="18" charset="0"/>
                <a:cs typeface="+mn-cs"/>
              </a:endParaRPr>
            </a:p>
          </p:txBody>
        </p:sp>
        <p:sp>
          <p:nvSpPr>
            <p:cNvPr id="102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024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a:solidFill>
                  <a:schemeClr val="hlink"/>
                </a:solidFill>
                <a:cs typeface="+mn-cs"/>
              </a:endParaRPr>
            </a:p>
          </p:txBody>
        </p:sp>
        <p:sp>
          <p:nvSpPr>
            <p:cNvPr id="1024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a:solidFill>
                  <a:schemeClr val="hlink"/>
                </a:solidFill>
                <a:cs typeface="+mn-cs"/>
              </a:endParaRPr>
            </a:p>
          </p:txBody>
        </p:sp>
        <p:sp>
          <p:nvSpPr>
            <p:cNvPr id="1024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a:solidFill>
                  <a:schemeClr val="accent2"/>
                </a:solidFill>
                <a:cs typeface="+mn-cs"/>
              </a:endParaRPr>
            </a:p>
          </p:txBody>
        </p:sp>
        <p:sp>
          <p:nvSpPr>
            <p:cNvPr id="1025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a:solidFill>
                  <a:schemeClr val="hlink"/>
                </a:solidFill>
                <a:cs typeface="+mn-cs"/>
              </a:endParaRPr>
            </a:p>
          </p:txBody>
        </p:sp>
        <p:sp>
          <p:nvSpPr>
            <p:cNvPr id="10251" name="Rectangle 11"/>
            <p:cNvSpPr>
              <a:spLocks noChangeArrowheads="1"/>
            </p:cNvSpPr>
            <p:nvPr/>
          </p:nvSpPr>
          <p:spPr bwMode="auto">
            <a:xfrm>
              <a:off x="83" y="86"/>
              <a:ext cx="89" cy="86"/>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025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a:solidFill>
                  <a:schemeClr val="accent2"/>
                </a:solidFill>
                <a:cs typeface="+mn-cs"/>
              </a:endParaRPr>
            </a:p>
          </p:txBody>
        </p:sp>
        <p:sp>
          <p:nvSpPr>
            <p:cNvPr id="1025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a:solidFill>
                  <a:schemeClr val="accent2"/>
                </a:solidFill>
                <a:cs typeface="+mn-cs"/>
              </a:endParaRPr>
            </a:p>
          </p:txBody>
        </p:sp>
      </p:grpSp>
      <p:sp>
        <p:nvSpPr>
          <p:cNvPr id="1029" name="Rectangle 14"/>
          <p:cNvSpPr>
            <a:spLocks noGrp="1" noChangeArrowheads="1"/>
          </p:cNvSpPr>
          <p:nvPr>
            <p:ph type="title"/>
          </p:nvPr>
        </p:nvSpPr>
        <p:spPr bwMode="auto">
          <a:xfrm>
            <a:off x="639763" y="639763"/>
            <a:ext cx="11522075" cy="1920875"/>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ru-RU" smtClean="0"/>
              <a:t>Образец заголовка</a:t>
            </a:r>
          </a:p>
        </p:txBody>
      </p:sp>
      <p:sp>
        <p:nvSpPr>
          <p:cNvPr id="1030" name="Rectangle 15"/>
          <p:cNvSpPr>
            <a:spLocks noGrp="1" noChangeArrowheads="1"/>
          </p:cNvSpPr>
          <p:nvPr>
            <p:ph type="body" idx="1"/>
          </p:nvPr>
        </p:nvSpPr>
        <p:spPr bwMode="auto">
          <a:xfrm>
            <a:off x="639763" y="2773363"/>
            <a:ext cx="11522075" cy="5440362"/>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56" name="Rectangle 16"/>
          <p:cNvSpPr>
            <a:spLocks noGrp="1" noChangeArrowheads="1"/>
          </p:cNvSpPr>
          <p:nvPr>
            <p:ph type="dt" sz="half" idx="2"/>
          </p:nvPr>
        </p:nvSpPr>
        <p:spPr bwMode="auto">
          <a:xfrm>
            <a:off x="639763" y="8743950"/>
            <a:ext cx="2987675" cy="666750"/>
          </a:xfrm>
          <a:prstGeom prst="rect">
            <a:avLst/>
          </a:prstGeom>
          <a:noFill/>
          <a:ln>
            <a:noFill/>
          </a:ln>
          <a:effectLst/>
          <a:extLst>
            <a:ext uri="{909E8E84-426E-40DD-AFC4-6F175D3DCCD1}"/>
            <a:ext uri="{91240B29-F687-4F45-9708-019B960494DF}"/>
            <a:ext uri="{AF507438-7753-43E0-B8FC-AC1667EBCBE1}"/>
          </a:extLst>
        </p:spPr>
        <p:txBody>
          <a:bodyPr vert="horz" wrap="square" lIns="128016" tIns="64008" rIns="128016" bIns="64008" numCol="1" anchor="b" anchorCtr="0" compatLnSpc="1">
            <a:prstTxWarp prst="textNoShape">
              <a:avLst/>
            </a:prstTxWarp>
          </a:bodyPr>
          <a:lstStyle>
            <a:lvl1pPr>
              <a:defRPr sz="1700"/>
            </a:lvl1pPr>
          </a:lstStyle>
          <a:p>
            <a:endParaRPr lang="ru-RU"/>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67" r:id="rId12"/>
  </p:sldLayoutIdLst>
  <p:txStyles>
    <p:titleStyle>
      <a:lvl1pPr algn="l" defTabSz="1279525" rtl="0" eaLnBrk="0" fontAlgn="base" hangingPunct="0">
        <a:spcBef>
          <a:spcPct val="0"/>
        </a:spcBef>
        <a:spcAft>
          <a:spcPct val="0"/>
        </a:spcAft>
        <a:defRPr sz="6200">
          <a:solidFill>
            <a:schemeClr val="tx1"/>
          </a:solidFill>
          <a:latin typeface="+mj-lt"/>
          <a:ea typeface="+mj-ea"/>
          <a:cs typeface="+mj-cs"/>
        </a:defRPr>
      </a:lvl1pPr>
      <a:lvl2pPr algn="l" defTabSz="1279525" rtl="0" eaLnBrk="0" fontAlgn="base" hangingPunct="0">
        <a:spcBef>
          <a:spcPct val="0"/>
        </a:spcBef>
        <a:spcAft>
          <a:spcPct val="0"/>
        </a:spcAft>
        <a:defRPr sz="6200">
          <a:solidFill>
            <a:schemeClr val="tx1"/>
          </a:solidFill>
          <a:latin typeface="Arial" charset="0"/>
        </a:defRPr>
      </a:lvl2pPr>
      <a:lvl3pPr algn="l" defTabSz="1279525" rtl="0" eaLnBrk="0" fontAlgn="base" hangingPunct="0">
        <a:spcBef>
          <a:spcPct val="0"/>
        </a:spcBef>
        <a:spcAft>
          <a:spcPct val="0"/>
        </a:spcAft>
        <a:defRPr sz="6200">
          <a:solidFill>
            <a:schemeClr val="tx1"/>
          </a:solidFill>
          <a:latin typeface="Arial" charset="0"/>
        </a:defRPr>
      </a:lvl3pPr>
      <a:lvl4pPr algn="l" defTabSz="1279525" rtl="0" eaLnBrk="0" fontAlgn="base" hangingPunct="0">
        <a:spcBef>
          <a:spcPct val="0"/>
        </a:spcBef>
        <a:spcAft>
          <a:spcPct val="0"/>
        </a:spcAft>
        <a:defRPr sz="6200">
          <a:solidFill>
            <a:schemeClr val="tx1"/>
          </a:solidFill>
          <a:latin typeface="Arial" charset="0"/>
        </a:defRPr>
      </a:lvl4pPr>
      <a:lvl5pPr algn="l" defTabSz="1279525" rtl="0" eaLnBrk="0" fontAlgn="base" hangingPunct="0">
        <a:spcBef>
          <a:spcPct val="0"/>
        </a:spcBef>
        <a:spcAft>
          <a:spcPct val="0"/>
        </a:spcAft>
        <a:defRPr sz="6200">
          <a:solidFill>
            <a:schemeClr val="tx1"/>
          </a:solidFill>
          <a:latin typeface="Arial" charset="0"/>
        </a:defRPr>
      </a:lvl5pPr>
      <a:lvl6pPr marL="457200" algn="l" defTabSz="1279525" rtl="0" fontAlgn="base">
        <a:spcBef>
          <a:spcPct val="0"/>
        </a:spcBef>
        <a:spcAft>
          <a:spcPct val="0"/>
        </a:spcAft>
        <a:defRPr sz="6200">
          <a:solidFill>
            <a:schemeClr val="tx1"/>
          </a:solidFill>
          <a:latin typeface="Arial" charset="0"/>
        </a:defRPr>
      </a:lvl6pPr>
      <a:lvl7pPr marL="914400" algn="l" defTabSz="1279525" rtl="0" fontAlgn="base">
        <a:spcBef>
          <a:spcPct val="0"/>
        </a:spcBef>
        <a:spcAft>
          <a:spcPct val="0"/>
        </a:spcAft>
        <a:defRPr sz="6200">
          <a:solidFill>
            <a:schemeClr val="tx1"/>
          </a:solidFill>
          <a:latin typeface="Arial" charset="0"/>
        </a:defRPr>
      </a:lvl7pPr>
      <a:lvl8pPr marL="1371600" algn="l" defTabSz="1279525" rtl="0" fontAlgn="base">
        <a:spcBef>
          <a:spcPct val="0"/>
        </a:spcBef>
        <a:spcAft>
          <a:spcPct val="0"/>
        </a:spcAft>
        <a:defRPr sz="6200">
          <a:solidFill>
            <a:schemeClr val="tx1"/>
          </a:solidFill>
          <a:latin typeface="Arial" charset="0"/>
        </a:defRPr>
      </a:lvl8pPr>
      <a:lvl9pPr marL="1828800" algn="l" defTabSz="1279525" rtl="0" fontAlgn="base">
        <a:spcBef>
          <a:spcPct val="0"/>
        </a:spcBef>
        <a:spcAft>
          <a:spcPct val="0"/>
        </a:spcAft>
        <a:defRPr sz="6200">
          <a:solidFill>
            <a:schemeClr val="tx1"/>
          </a:solidFill>
          <a:latin typeface="Arial" charset="0"/>
        </a:defRPr>
      </a:lvl9pPr>
    </p:titleStyle>
    <p:bodyStyle>
      <a:lvl1pPr marL="479425" indent="-479425" algn="l" defTabSz="1279525" rtl="0" eaLnBrk="0" fontAlgn="base" hangingPunct="0">
        <a:spcBef>
          <a:spcPct val="20000"/>
        </a:spcBef>
        <a:spcAft>
          <a:spcPct val="0"/>
        </a:spcAft>
        <a:buClr>
          <a:schemeClr val="bg2"/>
        </a:buClr>
        <a:buSzPct val="75000"/>
        <a:buFont typeface="Wingdings" pitchFamily="2" charset="2"/>
        <a:buChar char="n"/>
        <a:defRPr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lr>
          <a:schemeClr val="accent2"/>
        </a:buClr>
        <a:buSzPct val="80000"/>
        <a:buFont typeface="Wingdings" pitchFamily="2" charset="2"/>
        <a:buChar char="¨"/>
        <a:defRPr sz="3900">
          <a:solidFill>
            <a:schemeClr val="tx1"/>
          </a:solidFill>
          <a:latin typeface="+mn-lt"/>
        </a:defRPr>
      </a:lvl2pPr>
      <a:lvl3pPr marL="1600200" indent="-320675" algn="l" defTabSz="1279525" rtl="0" eaLnBrk="0" fontAlgn="base" hangingPunct="0">
        <a:spcBef>
          <a:spcPct val="20000"/>
        </a:spcBef>
        <a:spcAft>
          <a:spcPct val="0"/>
        </a:spcAft>
        <a:buClr>
          <a:schemeClr val="bg2"/>
        </a:buClr>
        <a:buSzPct val="65000"/>
        <a:buFont typeface="Wingdings" pitchFamily="2" charset="2"/>
        <a:buChar char="n"/>
        <a:defRPr sz="3400">
          <a:solidFill>
            <a:schemeClr val="tx1"/>
          </a:solidFill>
          <a:latin typeface="+mn-lt"/>
        </a:defRPr>
      </a:lvl3pPr>
      <a:lvl4pPr marL="2239963" indent="-319088" algn="l" defTabSz="1279525" rtl="0" eaLnBrk="0" fontAlgn="base" hangingPunct="0">
        <a:spcBef>
          <a:spcPct val="20000"/>
        </a:spcBef>
        <a:spcAft>
          <a:spcPct val="0"/>
        </a:spcAft>
        <a:buClr>
          <a:schemeClr val="accent2"/>
        </a:buClr>
        <a:buSzPct val="70000"/>
        <a:buFont typeface="Wingdings" pitchFamily="2" charset="2"/>
        <a:buChar char="¨"/>
        <a:defRPr sz="2800">
          <a:solidFill>
            <a:schemeClr val="tx1"/>
          </a:solidFill>
          <a:latin typeface="+mn-lt"/>
        </a:defRPr>
      </a:lvl4pPr>
      <a:lvl5pPr marL="2879725" indent="-319088" algn="l" defTabSz="1279525" rtl="0" eaLnBrk="0" fontAlgn="base" hangingPunct="0">
        <a:spcBef>
          <a:spcPct val="20000"/>
        </a:spcBef>
        <a:spcAft>
          <a:spcPct val="0"/>
        </a:spcAft>
        <a:buClr>
          <a:schemeClr val="bg2"/>
        </a:buClr>
        <a:buFont typeface="Wingdings" pitchFamily="2" charset="2"/>
        <a:buChar char="§"/>
        <a:defRPr sz="2800">
          <a:solidFill>
            <a:schemeClr val="tx1"/>
          </a:solidFill>
          <a:latin typeface="+mn-lt"/>
        </a:defRPr>
      </a:lvl5pPr>
      <a:lvl6pPr marL="33369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6pPr>
      <a:lvl7pPr marL="37941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7pPr>
      <a:lvl8pPr marL="42513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8pPr>
      <a:lvl9pPr marL="47085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15049"/>
          <p:cNvPicPr>
            <a:picLocks noChangeAspect="1" noChangeArrowheads="1"/>
          </p:cNvPicPr>
          <p:nvPr/>
        </p:nvPicPr>
        <p:blipFill>
          <a:blip r:embed="rId3"/>
          <a:srcRect/>
          <a:stretch>
            <a:fillRect/>
          </a:stretch>
        </p:blipFill>
        <p:spPr bwMode="auto">
          <a:xfrm>
            <a:off x="533400" y="960438"/>
            <a:ext cx="11841163" cy="7924800"/>
          </a:xfrm>
          <a:prstGeom prst="rect">
            <a:avLst/>
          </a:prstGeom>
          <a:noFill/>
          <a:ln w="9525">
            <a:noFill/>
            <a:miter lim="800000"/>
            <a:headEnd/>
            <a:tailEnd/>
          </a:ln>
        </p:spPr>
      </p:pic>
      <p:sp>
        <p:nvSpPr>
          <p:cNvPr id="16386" name="Rectangle 2"/>
          <p:cNvSpPr>
            <a:spLocks noGrp="1" noChangeArrowheads="1"/>
          </p:cNvSpPr>
          <p:nvPr>
            <p:ph type="title"/>
          </p:nvPr>
        </p:nvSpPr>
        <p:spPr>
          <a:xfrm>
            <a:off x="5973763" y="1493838"/>
            <a:ext cx="5761037" cy="1919287"/>
          </a:xfrm>
        </p:spPr>
        <p:txBody>
          <a:bodyPr/>
          <a:lstStyle/>
          <a:p>
            <a:pPr algn="r" eaLnBrk="1" hangingPunct="1"/>
            <a:r>
              <a:rPr lang="ru-RU" sz="3900" dirty="0" smtClean="0">
                <a:solidFill>
                  <a:schemeClr val="bg1"/>
                </a:solidFill>
              </a:rPr>
              <a:t>Защитим наших детей от электрического тока!</a:t>
            </a:r>
          </a:p>
        </p:txBody>
      </p:sp>
      <p:sp>
        <p:nvSpPr>
          <p:cNvPr id="16387"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2889250" y="612775"/>
            <a:ext cx="7199313" cy="7197725"/>
          </a:xfrm>
          <a:prstGeom prst="rect">
            <a:avLst/>
          </a:prstGeom>
          <a:noFill/>
          <a:ln w="9525">
            <a:noFill/>
            <a:miter lim="800000"/>
            <a:headEnd/>
            <a:tailEnd/>
          </a:ln>
        </p:spPr>
      </p:pic>
      <p:sp>
        <p:nvSpPr>
          <p:cNvPr id="34818"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34819" name="TextBox 1"/>
          <p:cNvSpPr txBox="1">
            <a:spLocks noChangeArrowheads="1"/>
          </p:cNvSpPr>
          <p:nvPr/>
        </p:nvSpPr>
        <p:spPr bwMode="auto">
          <a:xfrm>
            <a:off x="1049338" y="7086600"/>
            <a:ext cx="11049000" cy="1816100"/>
          </a:xfrm>
          <a:prstGeom prst="rect">
            <a:avLst/>
          </a:prstGeom>
          <a:noFill/>
          <a:ln w="9525">
            <a:noFill/>
            <a:miter lim="800000"/>
            <a:headEnd/>
            <a:tailEnd/>
          </a:ln>
        </p:spPr>
        <p:txBody>
          <a:bodyPr>
            <a:spAutoFit/>
          </a:bodyPr>
          <a:lstStyle/>
          <a:p>
            <a:pPr algn="ctr"/>
            <a:r>
              <a:rPr lang="ru-RU" sz="3200" b="1"/>
              <a:t>«ОСТОРОЖНО ЭЛЕКТРИЧЕСКОЕ НАПРЯЖЕНИЕ»</a:t>
            </a:r>
          </a:p>
          <a:p>
            <a:pPr algn="just"/>
            <a:r>
              <a:rPr lang="ru-RU" sz="2000" b="1"/>
              <a:t>   Предназначен для предупреждения об опасности поражения электрическим током.</a:t>
            </a:r>
          </a:p>
          <a:p>
            <a:pPr algn="just"/>
            <a:r>
              <a:rPr lang="ru-RU" sz="2000" b="1"/>
              <a:t>Укрепляется на внешней стороне входных дверей РУ; наружных дверей камер выключателей и трансформаторов; ограждений токоведущих частей, расположенных в производственных помещениях; дверей щитов и сборок.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2500313" y="2500313"/>
            <a:ext cx="8161337" cy="4254500"/>
          </a:xfrm>
          <a:prstGeom prst="rect">
            <a:avLst/>
          </a:prstGeom>
          <a:noFill/>
          <a:ln w="9525">
            <a:noFill/>
            <a:miter lim="800000"/>
            <a:headEnd/>
            <a:tailEnd/>
          </a:ln>
        </p:spPr>
      </p:pic>
      <p:sp>
        <p:nvSpPr>
          <p:cNvPr id="36866"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36867" name="TextBox 3"/>
          <p:cNvSpPr txBox="1">
            <a:spLocks noChangeArrowheads="1"/>
          </p:cNvSpPr>
          <p:nvPr/>
        </p:nvSpPr>
        <p:spPr bwMode="auto">
          <a:xfrm>
            <a:off x="1049338" y="7086600"/>
            <a:ext cx="11049000" cy="892175"/>
          </a:xfrm>
          <a:prstGeom prst="rect">
            <a:avLst/>
          </a:prstGeom>
          <a:noFill/>
          <a:ln w="9525">
            <a:noFill/>
            <a:miter lim="800000"/>
            <a:headEnd/>
            <a:tailEnd/>
          </a:ln>
        </p:spPr>
        <p:txBody>
          <a:bodyPr>
            <a:spAutoFit/>
          </a:bodyPr>
          <a:lstStyle/>
          <a:p>
            <a:pPr algn="ctr"/>
            <a:r>
              <a:rPr lang="ru-RU" sz="3200" b="1"/>
              <a:t>«НЕ ВЛЕЗАЙ, УБЬЕТ!»</a:t>
            </a:r>
          </a:p>
          <a:p>
            <a:pPr algn="just"/>
            <a:r>
              <a:rPr lang="ru-RU" sz="2000" b="1"/>
              <a:t>   Предназначен для предупреждения об опасности поражения электрическим током.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solidFill>
                  <a:srgbClr val="000000"/>
                </a:solidFill>
                <a:latin typeface="Times New Roman" pitchFamily="18" charset="0"/>
              </a:rPr>
              <a:t>Филиал ПАО «МРСК Волги»-«Мордовэнерго»</a:t>
            </a:r>
          </a:p>
        </p:txBody>
      </p:sp>
      <p:pic>
        <p:nvPicPr>
          <p:cNvPr id="38914" name="Picture 2" descr="http://www.vizteh.ru/upload/information_system_18/9/5/0/item_950/information_items_950.jpg"/>
          <p:cNvPicPr>
            <a:picLocks noChangeAspect="1" noChangeArrowheads="1"/>
          </p:cNvPicPr>
          <p:nvPr/>
        </p:nvPicPr>
        <p:blipFill>
          <a:blip r:embed="rId3"/>
          <a:srcRect/>
          <a:stretch>
            <a:fillRect/>
          </a:stretch>
        </p:blipFill>
        <p:spPr bwMode="auto">
          <a:xfrm>
            <a:off x="2971800" y="1524000"/>
            <a:ext cx="6667500" cy="5000625"/>
          </a:xfrm>
          <a:prstGeom prst="rect">
            <a:avLst/>
          </a:prstGeom>
          <a:noFill/>
          <a:ln w="9525">
            <a:noFill/>
            <a:miter lim="800000"/>
            <a:headEnd/>
            <a:tailEnd/>
          </a:ln>
        </p:spPr>
      </p:pic>
      <p:sp>
        <p:nvSpPr>
          <p:cNvPr id="38915" name="TextBox 4"/>
          <p:cNvSpPr txBox="1">
            <a:spLocks noChangeArrowheads="1"/>
          </p:cNvSpPr>
          <p:nvPr/>
        </p:nvSpPr>
        <p:spPr bwMode="auto">
          <a:xfrm>
            <a:off x="1049338" y="7086600"/>
            <a:ext cx="11049000" cy="892175"/>
          </a:xfrm>
          <a:prstGeom prst="rect">
            <a:avLst/>
          </a:prstGeom>
          <a:noFill/>
          <a:ln w="9525">
            <a:noFill/>
            <a:miter lim="800000"/>
            <a:headEnd/>
            <a:tailEnd/>
          </a:ln>
        </p:spPr>
        <p:txBody>
          <a:bodyPr>
            <a:spAutoFit/>
          </a:bodyPr>
          <a:lstStyle/>
          <a:p>
            <a:pPr algn="ctr"/>
            <a:r>
              <a:rPr lang="ru-RU" sz="3200" b="1"/>
              <a:t>«СТОЙ НАПРЯЖЕНИЕ»</a:t>
            </a:r>
          </a:p>
          <a:p>
            <a:pPr algn="just"/>
            <a:r>
              <a:rPr lang="ru-RU" sz="2000" b="1"/>
              <a:t>   Предназначен для предупреждения об опасности поражения электрическим током.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768350"/>
            <a:ext cx="12801600" cy="1079500"/>
          </a:xfrm>
        </p:spPr>
        <p:txBody>
          <a:bodyPr/>
          <a:lstStyle/>
          <a:p>
            <a:pPr algn="ctr" eaLnBrk="1" hangingPunct="1">
              <a:defRPr/>
            </a:pPr>
            <a:r>
              <a:rPr lang="ru-RU" sz="1400" b="1" i="1" dirty="0"/>
              <a:t>Дорогие ребята!</a:t>
            </a:r>
            <a:br>
              <a:rPr lang="ru-RU" sz="1400" b="1" i="1" dirty="0"/>
            </a:br>
            <a:r>
              <a:rPr lang="ru-RU" sz="1400" b="1" i="1" dirty="0">
                <a:solidFill>
                  <a:schemeClr val="bg2">
                    <a:lumMod val="60000"/>
                    <a:lumOff val="40000"/>
                  </a:schemeClr>
                </a:solidFill>
              </a:rPr>
              <a:t>Мы, </a:t>
            </a:r>
            <a:r>
              <a:rPr lang="ru-RU" sz="1400" b="1" i="1" dirty="0" smtClean="0">
                <a:solidFill>
                  <a:schemeClr val="bg2">
                    <a:lumMod val="60000"/>
                    <a:lumOff val="40000"/>
                  </a:schemeClr>
                </a:solidFill>
              </a:rPr>
              <a:t>энергетики, </a:t>
            </a:r>
            <a:r>
              <a:rPr lang="ru-RU" sz="1400" b="1" i="1" dirty="0">
                <a:solidFill>
                  <a:schemeClr val="bg2">
                    <a:lumMod val="60000"/>
                    <a:lumOff val="40000"/>
                  </a:schemeClr>
                </a:solidFill>
              </a:rPr>
              <a:t>делаем все, чтобы наши объекты были защищены от проникновения посторонних. Все наши объекты снабжены предупреждающими знаками. Ребята, вы всегда должны помнить, что </a:t>
            </a:r>
            <a:r>
              <a:rPr lang="ru-RU" sz="1400" b="1" i="1" dirty="0" err="1">
                <a:solidFill>
                  <a:schemeClr val="bg2">
                    <a:lumMod val="60000"/>
                    <a:lumOff val="40000"/>
                  </a:schemeClr>
                </a:solidFill>
              </a:rPr>
              <a:t>электросетевое</a:t>
            </a:r>
            <a:r>
              <a:rPr lang="ru-RU" sz="1400" b="1" i="1" dirty="0">
                <a:solidFill>
                  <a:schemeClr val="bg2">
                    <a:lumMod val="60000"/>
                    <a:lumOff val="40000"/>
                  </a:schemeClr>
                </a:solidFill>
              </a:rPr>
              <a:t> оборудование опасно для жизни и здоровья. Чтобы не подвергать себя риску, запомните простые правила:</a:t>
            </a:r>
            <a:r>
              <a:rPr lang="ru-RU" sz="1200" b="1" i="1" dirty="0">
                <a:solidFill>
                  <a:schemeClr val="bg2">
                    <a:lumMod val="60000"/>
                    <a:lumOff val="40000"/>
                  </a:schemeClr>
                </a:solidFill>
              </a:rPr>
              <a:t> </a:t>
            </a:r>
          </a:p>
        </p:txBody>
      </p:sp>
      <p:pic>
        <p:nvPicPr>
          <p:cNvPr id="40963" name="Picture 4"/>
          <p:cNvPicPr>
            <a:picLocks noChangeAspect="1" noChangeArrowheads="1"/>
          </p:cNvPicPr>
          <p:nvPr/>
        </p:nvPicPr>
        <p:blipFill>
          <a:blip r:embed="rId2"/>
          <a:srcRect/>
          <a:stretch>
            <a:fillRect/>
          </a:stretch>
        </p:blipFill>
        <p:spPr bwMode="auto">
          <a:xfrm>
            <a:off x="-7938" y="1784350"/>
            <a:ext cx="3187701" cy="3124200"/>
          </a:xfrm>
          <a:prstGeom prst="rect">
            <a:avLst/>
          </a:prstGeom>
          <a:noFill/>
          <a:ln w="9525">
            <a:noFill/>
            <a:miter lim="800000"/>
            <a:headEnd/>
            <a:tailEnd/>
          </a:ln>
        </p:spPr>
      </p:pic>
      <p:sp>
        <p:nvSpPr>
          <p:cNvPr id="40964" name="Rectangle 5"/>
          <p:cNvSpPr>
            <a:spLocks noChangeArrowheads="1"/>
          </p:cNvSpPr>
          <p:nvPr/>
        </p:nvSpPr>
        <p:spPr bwMode="auto">
          <a:xfrm>
            <a:off x="-7938" y="4879975"/>
            <a:ext cx="3097213" cy="2432050"/>
          </a:xfrm>
          <a:prstGeom prst="rect">
            <a:avLst/>
          </a:prstGeom>
          <a:noFill/>
          <a:ln w="9525">
            <a:noFill/>
            <a:miter lim="800000"/>
            <a:headEnd/>
            <a:tailEnd/>
          </a:ln>
        </p:spPr>
        <p:txBody>
          <a:bodyPr>
            <a:spAutoFit/>
          </a:bodyPr>
          <a:lstStyle/>
          <a:p>
            <a:pPr algn="ctr"/>
            <a:r>
              <a:rPr lang="ru-RU" sz="1400" b="1" i="1">
                <a:solidFill>
                  <a:schemeClr val="tx2"/>
                </a:solidFill>
              </a:rPr>
              <a:t>Никогда не заходите на территорию и в помещения электросетевых сооружений. </a:t>
            </a:r>
            <a:br>
              <a:rPr lang="ru-RU" sz="1400" b="1" i="1">
                <a:solidFill>
                  <a:schemeClr val="tx2"/>
                </a:solidFill>
              </a:rPr>
            </a:br>
            <a:r>
              <a:rPr lang="ru-RU" sz="1400" b="1" i="1">
                <a:solidFill>
                  <a:schemeClr val="tx2"/>
                </a:solidFill>
              </a:rPr>
              <a:t>Не открывайте двери ограждения электроустановок и не проникайте за ограждения и барьеры. Это может привести к печальным последствиям. </a:t>
            </a:r>
          </a:p>
        </p:txBody>
      </p:sp>
      <p:sp>
        <p:nvSpPr>
          <p:cNvPr id="40965" name="Rectangle 6"/>
          <p:cNvSpPr>
            <a:spLocks noChangeArrowheads="1"/>
          </p:cNvSpPr>
          <p:nvPr/>
        </p:nvSpPr>
        <p:spPr bwMode="auto">
          <a:xfrm>
            <a:off x="3305175" y="5095875"/>
            <a:ext cx="3024188" cy="3708400"/>
          </a:xfrm>
          <a:prstGeom prst="rect">
            <a:avLst/>
          </a:prstGeom>
          <a:noFill/>
          <a:ln w="9525">
            <a:noFill/>
            <a:miter lim="800000"/>
            <a:headEnd/>
            <a:tailEnd/>
          </a:ln>
        </p:spPr>
        <p:txBody>
          <a:bodyPr>
            <a:spAutoFit/>
          </a:bodyPr>
          <a:lstStyle/>
          <a:p>
            <a:pPr algn="ctr"/>
            <a:r>
              <a:rPr lang="ru-RU" sz="1400" b="1" i="1">
                <a:solidFill>
                  <a:schemeClr val="tx2"/>
                </a:solidFill>
              </a:rPr>
              <a:t>Опасно для жизни влезать на опоры линий электропередачи, проникать в трансформаторные подстанции или подвалы, где находятся электрические провода.</a:t>
            </a:r>
            <a:br>
              <a:rPr lang="ru-RU" sz="1400" b="1" i="1">
                <a:solidFill>
                  <a:schemeClr val="tx2"/>
                </a:solidFill>
              </a:rPr>
            </a:br>
            <a:r>
              <a:rPr lang="ru-RU" sz="1400" b="1" i="1">
                <a:solidFill>
                  <a:schemeClr val="tx2"/>
                </a:solidFill>
              </a:rPr>
              <a:t>Не играйте рядом с линиями электропередачи, не разжигайте под ними костры, не складывайте рядом дрова, солому и другие легковоспламеняющиеся предметы.</a:t>
            </a:r>
            <a:br>
              <a:rPr lang="ru-RU" sz="1400" b="1" i="1">
                <a:solidFill>
                  <a:schemeClr val="tx2"/>
                </a:solidFill>
              </a:rPr>
            </a:br>
            <a:endParaRPr lang="ru-RU" sz="1400" b="1" i="1">
              <a:solidFill>
                <a:schemeClr val="tx2"/>
              </a:solidFill>
            </a:endParaRPr>
          </a:p>
        </p:txBody>
      </p:sp>
      <p:pic>
        <p:nvPicPr>
          <p:cNvPr id="40966" name="Picture 7"/>
          <p:cNvPicPr>
            <a:picLocks noChangeAspect="1" noChangeArrowheads="1"/>
          </p:cNvPicPr>
          <p:nvPr/>
        </p:nvPicPr>
        <p:blipFill>
          <a:blip r:embed="rId3"/>
          <a:srcRect/>
          <a:stretch>
            <a:fillRect/>
          </a:stretch>
        </p:blipFill>
        <p:spPr bwMode="auto">
          <a:xfrm>
            <a:off x="3160713" y="2143125"/>
            <a:ext cx="3149600" cy="2895600"/>
          </a:xfrm>
          <a:prstGeom prst="rect">
            <a:avLst/>
          </a:prstGeom>
          <a:noFill/>
          <a:ln w="9525">
            <a:noFill/>
            <a:miter lim="800000"/>
            <a:headEnd/>
            <a:tailEnd/>
          </a:ln>
        </p:spPr>
      </p:pic>
      <p:sp>
        <p:nvSpPr>
          <p:cNvPr id="40967" name="Rectangle 8"/>
          <p:cNvSpPr>
            <a:spLocks noChangeArrowheads="1"/>
          </p:cNvSpPr>
          <p:nvPr/>
        </p:nvSpPr>
        <p:spPr bwMode="auto">
          <a:xfrm>
            <a:off x="6457950" y="5276850"/>
            <a:ext cx="3024188" cy="3324225"/>
          </a:xfrm>
          <a:prstGeom prst="rect">
            <a:avLst/>
          </a:prstGeom>
          <a:noFill/>
          <a:ln w="9525">
            <a:noFill/>
            <a:miter lim="800000"/>
            <a:headEnd/>
            <a:tailEnd/>
          </a:ln>
        </p:spPr>
        <p:txBody>
          <a:bodyPr>
            <a:spAutoFit/>
          </a:bodyPr>
          <a:lstStyle/>
          <a:p>
            <a:pPr algn="ctr"/>
            <a:r>
              <a:rPr lang="ru-RU" sz="1400" b="1" i="1">
                <a:solidFill>
                  <a:schemeClr val="tx2"/>
                </a:solidFill>
              </a:rPr>
              <a:t>При обнаружении провисшего, а также оборванного провода, упавшего на землю, открытых дверей и люков электроустановок, а также поврежденной опоры необходимо немедленно сообщить взрослым или в службу спасения по телефону 112. Приближение к оборванному проводу ближе чем на 10 метров, а тем более прикосновение к нему опасно для жизни. </a:t>
            </a:r>
            <a:br>
              <a:rPr lang="ru-RU" sz="1400" b="1" i="1">
                <a:solidFill>
                  <a:schemeClr val="tx2"/>
                </a:solidFill>
              </a:rPr>
            </a:br>
            <a:endParaRPr lang="ru-RU" sz="1400" b="1" i="1">
              <a:solidFill>
                <a:schemeClr val="tx2"/>
              </a:solidFill>
            </a:endParaRPr>
          </a:p>
        </p:txBody>
      </p:sp>
      <p:pic>
        <p:nvPicPr>
          <p:cNvPr id="40968" name="Picture 9"/>
          <p:cNvPicPr>
            <a:picLocks noChangeAspect="1" noChangeArrowheads="1"/>
          </p:cNvPicPr>
          <p:nvPr/>
        </p:nvPicPr>
        <p:blipFill>
          <a:blip r:embed="rId4"/>
          <a:srcRect/>
          <a:stretch>
            <a:fillRect/>
          </a:stretch>
        </p:blipFill>
        <p:spPr bwMode="auto">
          <a:xfrm>
            <a:off x="6384925" y="2124075"/>
            <a:ext cx="3111500" cy="3187700"/>
          </a:xfrm>
          <a:prstGeom prst="rect">
            <a:avLst/>
          </a:prstGeom>
          <a:noFill/>
          <a:ln w="9525">
            <a:noFill/>
            <a:miter lim="800000"/>
            <a:headEnd/>
            <a:tailEnd/>
          </a:ln>
        </p:spPr>
      </p:pic>
      <p:sp>
        <p:nvSpPr>
          <p:cNvPr id="40969" name="Rectangle 10"/>
          <p:cNvSpPr>
            <a:spLocks noChangeArrowheads="1"/>
          </p:cNvSpPr>
          <p:nvPr/>
        </p:nvSpPr>
        <p:spPr bwMode="auto">
          <a:xfrm>
            <a:off x="9477375" y="5168900"/>
            <a:ext cx="3097213" cy="3282950"/>
          </a:xfrm>
          <a:prstGeom prst="rect">
            <a:avLst/>
          </a:prstGeom>
          <a:noFill/>
          <a:ln w="9525">
            <a:noFill/>
            <a:miter lim="800000"/>
            <a:headEnd/>
            <a:tailEnd/>
          </a:ln>
        </p:spPr>
        <p:txBody>
          <a:bodyPr>
            <a:spAutoFit/>
          </a:bodyPr>
          <a:lstStyle/>
          <a:p>
            <a:pPr algn="ctr"/>
            <a:r>
              <a:rPr lang="ru-RU" sz="1400" b="1" i="1">
                <a:solidFill>
                  <a:schemeClr val="tx2"/>
                </a:solidFill>
              </a:rPr>
              <a:t>Нельзя набрасывать на провода проволоку и другие предметы, разбивать изоляторы, открывать лестничные электрощиты и вводные щиты, находящиеся в подъездах домов. На наших энергообъектах имеются предупредительные знаки и плакаты. Бывают случаи, что их снимают из озорства. Не делайте этого – не подвергайте опасности жизнь других людей.</a:t>
            </a:r>
          </a:p>
        </p:txBody>
      </p:sp>
      <p:pic>
        <p:nvPicPr>
          <p:cNvPr id="40970" name="Picture 11"/>
          <p:cNvPicPr>
            <a:picLocks noChangeAspect="1" noChangeArrowheads="1"/>
          </p:cNvPicPr>
          <p:nvPr/>
        </p:nvPicPr>
        <p:blipFill>
          <a:blip r:embed="rId5"/>
          <a:srcRect/>
          <a:stretch>
            <a:fillRect/>
          </a:stretch>
        </p:blipFill>
        <p:spPr bwMode="auto">
          <a:xfrm>
            <a:off x="9477375" y="1784350"/>
            <a:ext cx="3187700" cy="3136900"/>
          </a:xfrm>
          <a:prstGeom prst="rect">
            <a:avLst/>
          </a:prstGeom>
          <a:noFill/>
          <a:ln w="9525">
            <a:noFill/>
            <a:miter lim="800000"/>
            <a:headEnd/>
            <a:tailEnd/>
          </a:ln>
        </p:spPr>
      </p:pic>
      <p:sp>
        <p:nvSpPr>
          <p:cNvPr id="40971" name="Rectangle 12"/>
          <p:cNvSpPr>
            <a:spLocks noChangeArrowheads="1"/>
          </p:cNvSpPr>
          <p:nvPr/>
        </p:nvSpPr>
        <p:spPr bwMode="auto">
          <a:xfrm>
            <a:off x="0" y="8832850"/>
            <a:ext cx="12801600" cy="517525"/>
          </a:xfrm>
          <a:prstGeom prst="rect">
            <a:avLst/>
          </a:prstGeom>
          <a:noFill/>
          <a:ln w="9525">
            <a:noFill/>
            <a:miter lim="800000"/>
            <a:headEnd/>
            <a:tailEnd/>
          </a:ln>
        </p:spPr>
        <p:txBody>
          <a:bodyPr>
            <a:spAutoFit/>
          </a:bodyPr>
          <a:lstStyle/>
          <a:p>
            <a:pPr algn="ctr"/>
            <a:r>
              <a:rPr lang="ru-RU" sz="1400" b="1" i="1">
                <a:solidFill>
                  <a:schemeClr val="accent2"/>
                </a:solidFill>
              </a:rPr>
              <a:t>Не крадите и не помогайте красть провода! </a:t>
            </a:r>
            <a:br>
              <a:rPr lang="ru-RU" sz="1400" b="1" i="1">
                <a:solidFill>
                  <a:schemeClr val="accent2"/>
                </a:solidFill>
              </a:rPr>
            </a:br>
            <a:r>
              <a:rPr lang="ru-RU" sz="1400" b="1" i="1">
                <a:solidFill>
                  <a:schemeClr val="tx2"/>
                </a:solidFill>
              </a:rPr>
              <a:t>Энергообъекты – не место для игр и развлечений!</a:t>
            </a:r>
          </a:p>
        </p:txBody>
      </p:sp>
      <p:sp>
        <p:nvSpPr>
          <p:cNvPr id="40972" name="Rectangle 13"/>
          <p:cNvSpPr>
            <a:spLocks noChangeArrowheads="1"/>
          </p:cNvSpPr>
          <p:nvPr/>
        </p:nvSpPr>
        <p:spPr bwMode="auto">
          <a:xfrm>
            <a:off x="0" y="257175"/>
            <a:ext cx="12738100" cy="477838"/>
          </a:xfrm>
          <a:prstGeom prst="rect">
            <a:avLst/>
          </a:prstGeom>
          <a:noFill/>
          <a:ln w="9525">
            <a:noFill/>
            <a:miter lim="800000"/>
            <a:headEnd/>
            <a:tailEnd/>
          </a:ln>
        </p:spPr>
        <p:txBody>
          <a:bodyPr>
            <a:spAutoFit/>
          </a:bodyPr>
          <a:lstStyle/>
          <a:p>
            <a:pPr algn="r"/>
            <a:r>
              <a:rPr lang="ru-RU" b="1">
                <a:solidFill>
                  <a:srgbClr val="000099"/>
                </a:solidFill>
                <a:latin typeface="Times New Roman" pitchFamily="18" charset="0"/>
              </a:rPr>
              <a:t>Филиал ПАО «МРСК Волги»-«Мордовэнерго»</a:t>
            </a:r>
          </a:p>
        </p:txBody>
      </p:sp>
      <p:sp>
        <p:nvSpPr>
          <p:cNvPr id="40973" name="Rectangle 15"/>
          <p:cNvSpPr>
            <a:spLocks noChangeArrowheads="1"/>
          </p:cNvSpPr>
          <p:nvPr/>
        </p:nvSpPr>
        <p:spPr bwMode="auto">
          <a:xfrm>
            <a:off x="0" y="207963"/>
            <a:ext cx="12687300" cy="9344025"/>
          </a:xfrm>
          <a:prstGeom prst="rect">
            <a:avLst/>
          </a:prstGeom>
          <a:noFill/>
          <a:ln w="76200">
            <a:pattFill prst="weave">
              <a:fgClr>
                <a:schemeClr val="folHlink"/>
              </a:fgClr>
              <a:bgClr>
                <a:srgbClr val="FFFFFF"/>
              </a:bgClr>
            </a:patt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15328"/>
          <p:cNvPicPr>
            <a:picLocks noChangeAspect="1" noChangeArrowheads="1"/>
          </p:cNvPicPr>
          <p:nvPr/>
        </p:nvPicPr>
        <p:blipFill>
          <a:blip r:embed="rId3"/>
          <a:srcRect/>
          <a:stretch>
            <a:fillRect/>
          </a:stretch>
        </p:blipFill>
        <p:spPr bwMode="auto">
          <a:xfrm>
            <a:off x="320675" y="1066800"/>
            <a:ext cx="12160250" cy="8139113"/>
          </a:xfrm>
          <a:prstGeom prst="rect">
            <a:avLst/>
          </a:prstGeom>
          <a:noFill/>
          <a:ln w="9525">
            <a:noFill/>
            <a:miter lim="800000"/>
            <a:headEnd/>
            <a:tailEnd/>
          </a:ln>
        </p:spPr>
      </p:pic>
      <p:sp>
        <p:nvSpPr>
          <p:cNvPr id="41986" name="Rectangle 3"/>
          <p:cNvSpPr>
            <a:spLocks noGrp="1" noChangeArrowheads="1"/>
          </p:cNvSpPr>
          <p:nvPr>
            <p:ph type="title"/>
          </p:nvPr>
        </p:nvSpPr>
        <p:spPr>
          <a:xfrm>
            <a:off x="427038" y="1173163"/>
            <a:ext cx="12053887" cy="1920875"/>
          </a:xfrm>
        </p:spPr>
        <p:txBody>
          <a:bodyPr/>
          <a:lstStyle/>
          <a:p>
            <a:pPr eaLnBrk="1" hangingPunct="1"/>
            <a:r>
              <a:rPr lang="ru-RU" sz="2200" b="1" smtClean="0">
                <a:solidFill>
                  <a:schemeClr val="bg1"/>
                </a:solidFill>
              </a:rPr>
              <a:t>Желаем всем обходиться в быту и на работе без электротравм. </a:t>
            </a:r>
            <a:br>
              <a:rPr lang="ru-RU" sz="2200" b="1" smtClean="0">
                <a:solidFill>
                  <a:schemeClr val="bg1"/>
                </a:solidFill>
              </a:rPr>
            </a:br>
            <a:r>
              <a:rPr lang="ru-RU" sz="2200" b="1" smtClean="0">
                <a:solidFill>
                  <a:schemeClr val="bg1"/>
                </a:solidFill>
              </a:rPr>
              <a:t>Берегите свою жизнь. </a:t>
            </a:r>
            <a:br>
              <a:rPr lang="ru-RU" sz="2200" b="1" smtClean="0">
                <a:solidFill>
                  <a:schemeClr val="bg1"/>
                </a:solidFill>
              </a:rPr>
            </a:br>
            <a:r>
              <a:rPr lang="ru-RU" sz="2200" b="1" smtClean="0">
                <a:solidFill>
                  <a:schemeClr val="bg1"/>
                </a:solidFill>
              </a:rPr>
              <a:t>Будьте осторожны! </a:t>
            </a:r>
            <a:br>
              <a:rPr lang="ru-RU" sz="2200" b="1" smtClean="0">
                <a:solidFill>
                  <a:schemeClr val="bg1"/>
                </a:solidFill>
              </a:rPr>
            </a:br>
            <a:r>
              <a:rPr lang="ru-RU" sz="2200" b="1" smtClean="0">
                <a:solidFill>
                  <a:schemeClr val="bg1"/>
                </a:solidFill>
              </a:rPr>
              <a:t>Будьте счастливы!</a:t>
            </a:r>
            <a:br>
              <a:rPr lang="ru-RU" sz="2200" b="1" smtClean="0">
                <a:solidFill>
                  <a:schemeClr val="bg1"/>
                </a:solidFill>
              </a:rPr>
            </a:br>
            <a:endParaRPr lang="ru-RU" sz="3900" smtClean="0"/>
          </a:p>
        </p:txBody>
      </p:sp>
      <p:sp>
        <p:nvSpPr>
          <p:cNvPr id="41987" name="Rectangle 5"/>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title"/>
          </p:nvPr>
        </p:nvSpPr>
        <p:spPr>
          <a:xfrm>
            <a:off x="427038" y="1173163"/>
            <a:ext cx="12053887" cy="1920875"/>
          </a:xfrm>
        </p:spPr>
        <p:txBody>
          <a:bodyPr/>
          <a:lstStyle/>
          <a:p>
            <a:pPr eaLnBrk="1" hangingPunct="1"/>
            <a:r>
              <a:rPr lang="ru-RU" sz="2200" b="1" smtClean="0">
                <a:solidFill>
                  <a:schemeClr val="bg1"/>
                </a:solidFill>
              </a:rPr>
              <a:t>Желаем всем обходиться в быту и на работе без электротравм. </a:t>
            </a:r>
            <a:br>
              <a:rPr lang="ru-RU" sz="2200" b="1" smtClean="0">
                <a:solidFill>
                  <a:schemeClr val="bg1"/>
                </a:solidFill>
              </a:rPr>
            </a:br>
            <a:r>
              <a:rPr lang="ru-RU" sz="2200" b="1" smtClean="0">
                <a:solidFill>
                  <a:schemeClr val="bg1"/>
                </a:solidFill>
              </a:rPr>
              <a:t>Берегите свою жизнь. </a:t>
            </a:r>
            <a:br>
              <a:rPr lang="ru-RU" sz="2200" b="1" smtClean="0">
                <a:solidFill>
                  <a:schemeClr val="bg1"/>
                </a:solidFill>
              </a:rPr>
            </a:br>
            <a:r>
              <a:rPr lang="ru-RU" sz="2200" b="1" smtClean="0">
                <a:solidFill>
                  <a:schemeClr val="bg1"/>
                </a:solidFill>
              </a:rPr>
              <a:t>Будьте осторожны! </a:t>
            </a:r>
            <a:br>
              <a:rPr lang="ru-RU" sz="2200" b="1" smtClean="0">
                <a:solidFill>
                  <a:schemeClr val="bg1"/>
                </a:solidFill>
              </a:rPr>
            </a:br>
            <a:r>
              <a:rPr lang="ru-RU" sz="2200" b="1" smtClean="0">
                <a:solidFill>
                  <a:schemeClr val="bg1"/>
                </a:solidFill>
              </a:rPr>
              <a:t>Будьте счастливы!</a:t>
            </a:r>
            <a:br>
              <a:rPr lang="ru-RU" sz="2200" b="1" smtClean="0">
                <a:solidFill>
                  <a:schemeClr val="bg1"/>
                </a:solidFill>
              </a:rPr>
            </a:br>
            <a:endParaRPr lang="ru-RU" sz="3900" smtClean="0"/>
          </a:p>
        </p:txBody>
      </p:sp>
      <p:sp>
        <p:nvSpPr>
          <p:cNvPr id="44034" name="Rectangle 5"/>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44035" name="Rectangle 2"/>
          <p:cNvSpPr txBox="1">
            <a:spLocks noChangeArrowheads="1"/>
          </p:cNvSpPr>
          <p:nvPr/>
        </p:nvSpPr>
        <p:spPr bwMode="auto">
          <a:xfrm>
            <a:off x="639763" y="612775"/>
            <a:ext cx="11522075" cy="1485900"/>
          </a:xfrm>
          <a:prstGeom prst="rect">
            <a:avLst/>
          </a:prstGeom>
          <a:noFill/>
          <a:ln w="9525">
            <a:noFill/>
            <a:miter lim="800000"/>
            <a:headEnd/>
            <a:tailEnd/>
          </a:ln>
        </p:spPr>
        <p:txBody>
          <a:bodyPr lIns="128016" tIns="64008" rIns="128016" bIns="64008" anchor="ctr"/>
          <a:lstStyle/>
          <a:p>
            <a:pPr defTabSz="1279525"/>
            <a:r>
              <a:rPr lang="ru-RU" sz="3900" b="1">
                <a:solidFill>
                  <a:srgbClr val="FF3300"/>
                </a:solidFill>
              </a:rPr>
              <a:t>Первая помощь пострадавшему от электрического тока</a:t>
            </a:r>
            <a:r>
              <a:rPr lang="ru-RU" sz="3900"/>
              <a:t>  </a:t>
            </a:r>
          </a:p>
        </p:txBody>
      </p:sp>
      <p:sp>
        <p:nvSpPr>
          <p:cNvPr id="44036" name="Rectangle 4"/>
          <p:cNvSpPr>
            <a:spLocks noChangeArrowheads="1"/>
          </p:cNvSpPr>
          <p:nvPr/>
        </p:nvSpPr>
        <p:spPr bwMode="auto">
          <a:xfrm>
            <a:off x="1327150" y="2100263"/>
            <a:ext cx="10440988" cy="508000"/>
          </a:xfrm>
          <a:prstGeom prst="rect">
            <a:avLst/>
          </a:prstGeom>
          <a:noFill/>
          <a:ln w="9525">
            <a:noFill/>
            <a:miter lim="800000"/>
            <a:headEnd/>
            <a:tailEnd/>
          </a:ln>
        </p:spPr>
        <p:txBody>
          <a:bodyPr wrap="none" lIns="128016" tIns="64008" rIns="128016" bIns="64008" anchor="ctr">
            <a:spAutoFit/>
          </a:bodyPr>
          <a:lstStyle/>
          <a:p>
            <a:pPr algn="ctr" defTabSz="1279525"/>
            <a:r>
              <a:rPr lang="ru-RU" b="1"/>
              <a:t>ПРАВИЛА ПЕРЕМЕЩЕНИЯ В ЗОНЕ "ШАГОВОГО" НАПРЯЖЕНИЯ</a:t>
            </a:r>
          </a:p>
        </p:txBody>
      </p:sp>
      <p:sp>
        <p:nvSpPr>
          <p:cNvPr id="44037" name="Rectangle 5"/>
          <p:cNvSpPr>
            <a:spLocks noChangeArrowheads="1"/>
          </p:cNvSpPr>
          <p:nvPr/>
        </p:nvSpPr>
        <p:spPr bwMode="auto">
          <a:xfrm>
            <a:off x="6934200" y="2786063"/>
            <a:ext cx="5270500" cy="4481512"/>
          </a:xfrm>
          <a:prstGeom prst="rect">
            <a:avLst/>
          </a:prstGeom>
          <a:noFill/>
          <a:ln w="9525">
            <a:noFill/>
            <a:miter lim="800000"/>
            <a:headEnd/>
            <a:tailEnd/>
          </a:ln>
        </p:spPr>
        <p:txBody>
          <a:bodyPr wrap="none" lIns="128016" tIns="64008" rIns="128016" bIns="64008" anchor="ctr">
            <a:spAutoFit/>
          </a:bodyPr>
          <a:lstStyle/>
          <a:p>
            <a:pPr defTabSz="1279525"/>
            <a:r>
              <a:rPr lang="ru-RU" sz="2200"/>
              <a:t>В РАДИУСЕ 8 МЕТРОВ ОТ МЕСТА </a:t>
            </a:r>
            <a:br>
              <a:rPr lang="ru-RU" sz="2200"/>
            </a:br>
            <a:r>
              <a:rPr lang="ru-RU" sz="2200"/>
              <a:t>КАСАНИЯ ЗЕМЛИ ЭЛЕКТРИЧЕСКИМ </a:t>
            </a:r>
            <a:br>
              <a:rPr lang="ru-RU" sz="2200"/>
            </a:br>
            <a:r>
              <a:rPr lang="ru-RU" sz="2200"/>
              <a:t>ПРОВОДОМ МОЖНО ПОПАСТЬ ПОД</a:t>
            </a:r>
            <a:br>
              <a:rPr lang="ru-RU" sz="2200"/>
            </a:br>
            <a:r>
              <a:rPr lang="ru-RU" sz="2200"/>
              <a:t>“ШАГОВОЕ” НАПРЯЖЕНИЕ.</a:t>
            </a:r>
          </a:p>
          <a:p>
            <a:pPr defTabSz="1279525"/>
            <a:r>
              <a:rPr lang="ru-RU" sz="2200"/>
              <a:t>ПЕРЕДВИГАТЬСЯ  В ЗОНЕ</a:t>
            </a:r>
            <a:br>
              <a:rPr lang="ru-RU" sz="2200"/>
            </a:br>
            <a:r>
              <a:rPr lang="ru-RU" sz="2200"/>
              <a:t>“ШАГОВОГО” НАПРЯЖЕНИЯ </a:t>
            </a:r>
            <a:br>
              <a:rPr lang="ru-RU" sz="2200"/>
            </a:br>
            <a:r>
              <a:rPr lang="ru-RU" sz="2200"/>
              <a:t>СЛЕДУЕТ В ДИЭЛЕКТРИЧЕСКИХ</a:t>
            </a:r>
            <a:br>
              <a:rPr lang="ru-RU" sz="2200"/>
            </a:br>
            <a:r>
              <a:rPr lang="ru-RU" sz="2200"/>
              <a:t>БОТАХ ИЛИ ГАЛОШАХ</a:t>
            </a:r>
            <a:br>
              <a:rPr lang="ru-RU" sz="2200"/>
            </a:br>
            <a:r>
              <a:rPr lang="ru-RU" sz="2200"/>
              <a:t>ЛИБО “ГУСИНЫМ ШАГОМ” - </a:t>
            </a:r>
            <a:br>
              <a:rPr lang="ru-RU" sz="2200"/>
            </a:br>
            <a:r>
              <a:rPr lang="ru-RU" sz="2200"/>
              <a:t>ПЯТКА ШАГАЮЩЕЙ НОГИ, </a:t>
            </a:r>
            <a:br>
              <a:rPr lang="ru-RU" sz="2200"/>
            </a:br>
            <a:r>
              <a:rPr lang="ru-RU" sz="2200"/>
              <a:t>НЕ ОТРЫВАЯСЬ ОТ ЗЕМЛИ, </a:t>
            </a:r>
            <a:br>
              <a:rPr lang="ru-RU" sz="2200"/>
            </a:br>
            <a:r>
              <a:rPr lang="ru-RU" sz="2200"/>
              <a:t>ПРИСТАВЛЯЕТСЯ К НОСКУ </a:t>
            </a:r>
            <a:br>
              <a:rPr lang="ru-RU" sz="2200"/>
            </a:br>
            <a:r>
              <a:rPr lang="ru-RU" sz="2200"/>
              <a:t>ДРУГОЙ НОГИ.</a:t>
            </a:r>
          </a:p>
        </p:txBody>
      </p:sp>
      <p:pic>
        <p:nvPicPr>
          <p:cNvPr id="44038" name="Picture 6" descr="Image410"/>
          <p:cNvPicPr>
            <a:picLocks noChangeAspect="1" noChangeArrowheads="1"/>
          </p:cNvPicPr>
          <p:nvPr/>
        </p:nvPicPr>
        <p:blipFill>
          <a:blip r:embed="rId3"/>
          <a:srcRect/>
          <a:stretch>
            <a:fillRect/>
          </a:stretch>
        </p:blipFill>
        <p:spPr bwMode="auto">
          <a:xfrm>
            <a:off x="746125" y="2525713"/>
            <a:ext cx="5761038" cy="4852987"/>
          </a:xfrm>
          <a:prstGeom prst="rect">
            <a:avLst/>
          </a:prstGeom>
          <a:noFill/>
          <a:ln w="9525">
            <a:noFill/>
            <a:miter lim="800000"/>
            <a:headEnd/>
            <a:tailEnd/>
          </a:ln>
        </p:spPr>
      </p:pic>
      <p:sp>
        <p:nvSpPr>
          <p:cNvPr id="44039" name="Rectangle 7"/>
          <p:cNvSpPr>
            <a:spLocks noChangeArrowheads="1"/>
          </p:cNvSpPr>
          <p:nvPr/>
        </p:nvSpPr>
        <p:spPr bwMode="auto">
          <a:xfrm>
            <a:off x="1089025" y="7416800"/>
            <a:ext cx="4746625" cy="2032000"/>
          </a:xfrm>
          <a:prstGeom prst="rect">
            <a:avLst/>
          </a:prstGeom>
          <a:noFill/>
          <a:ln w="9525">
            <a:noFill/>
            <a:miter lim="800000"/>
            <a:headEnd/>
            <a:tailEnd/>
          </a:ln>
        </p:spPr>
        <p:txBody>
          <a:bodyPr wrap="none" lIns="128016" tIns="64008" rIns="128016" bIns="64008" anchor="ctr">
            <a:spAutoFit/>
          </a:bodyPr>
          <a:lstStyle/>
          <a:p>
            <a:pPr algn="ctr" defTabSz="1279525"/>
            <a:r>
              <a:rPr lang="ru-RU" b="1">
                <a:solidFill>
                  <a:srgbClr val="FF3300"/>
                </a:solidFill>
              </a:rPr>
              <a:t>НЕЛЬЗЯ!</a:t>
            </a:r>
            <a:r>
              <a:rPr lang="ru-RU">
                <a:solidFill>
                  <a:srgbClr val="FF3300"/>
                </a:solidFill>
              </a:rPr>
              <a:t> </a:t>
            </a:r>
          </a:p>
          <a:p>
            <a:pPr algn="ctr" defTabSz="1279525"/>
            <a:r>
              <a:rPr lang="ru-RU" b="1">
                <a:solidFill>
                  <a:srgbClr val="FF3300"/>
                </a:solidFill>
              </a:rPr>
              <a:t>ОТРЫВАТЬ ПОДОШВЫ</a:t>
            </a:r>
            <a:br>
              <a:rPr lang="ru-RU" b="1">
                <a:solidFill>
                  <a:srgbClr val="FF3300"/>
                </a:solidFill>
              </a:rPr>
            </a:br>
            <a:r>
              <a:rPr lang="ru-RU" b="1">
                <a:solidFill>
                  <a:srgbClr val="FF3300"/>
                </a:solidFill>
              </a:rPr>
              <a:t>ОТ ПОВЕРХНОСТИ ЗЕМЛИ</a:t>
            </a:r>
            <a:br>
              <a:rPr lang="ru-RU" b="1">
                <a:solidFill>
                  <a:srgbClr val="FF3300"/>
                </a:solidFill>
              </a:rPr>
            </a:br>
            <a:r>
              <a:rPr lang="ru-RU" b="1">
                <a:solidFill>
                  <a:srgbClr val="FF3300"/>
                </a:solidFill>
              </a:rPr>
              <a:t>И ДЕЛАТЬ ШИРОКИЕ ШАГИ.</a:t>
            </a:r>
            <a:endParaRPr lang="ru-RU">
              <a:solidFill>
                <a:srgbClr val="FF3300"/>
              </a:solidFill>
            </a:endParaRPr>
          </a:p>
          <a:p>
            <a:pPr algn="ctr" defTabSz="1279525" eaLnBrk="0" hangingPunct="0"/>
            <a:endParaRPr lang="ru-RU">
              <a:solidFill>
                <a:srgbClr val="FF3300"/>
              </a:solidFill>
            </a:endParaRPr>
          </a:p>
        </p:txBody>
      </p:sp>
      <p:sp>
        <p:nvSpPr>
          <p:cNvPr id="44040" name="Rectangle 8"/>
          <p:cNvSpPr>
            <a:spLocks noChangeArrowheads="1"/>
          </p:cNvSpPr>
          <p:nvPr/>
        </p:nvSpPr>
        <p:spPr bwMode="auto">
          <a:xfrm>
            <a:off x="7466013" y="7586663"/>
            <a:ext cx="4249737" cy="1651000"/>
          </a:xfrm>
          <a:prstGeom prst="rect">
            <a:avLst/>
          </a:prstGeom>
          <a:noFill/>
          <a:ln w="9525">
            <a:noFill/>
            <a:miter lim="800000"/>
            <a:headEnd/>
            <a:tailEnd/>
          </a:ln>
        </p:spPr>
        <p:txBody>
          <a:bodyPr wrap="none" lIns="128016" tIns="64008" rIns="128016" bIns="64008" anchor="ctr">
            <a:spAutoFit/>
          </a:bodyPr>
          <a:lstStyle/>
          <a:p>
            <a:pPr algn="ctr" defTabSz="1279525"/>
            <a:r>
              <a:rPr lang="ru-RU" b="1">
                <a:solidFill>
                  <a:srgbClr val="FF3300"/>
                </a:solidFill>
              </a:rPr>
              <a:t>НЕЛЬЗЯ!</a:t>
            </a:r>
            <a:r>
              <a:rPr lang="ru-RU">
                <a:solidFill>
                  <a:srgbClr val="FF3300"/>
                </a:solidFill>
              </a:rPr>
              <a:t> </a:t>
            </a:r>
          </a:p>
          <a:p>
            <a:pPr algn="ctr" defTabSz="1279525"/>
            <a:r>
              <a:rPr lang="ru-RU" b="1">
                <a:solidFill>
                  <a:srgbClr val="FF3300"/>
                </a:solidFill>
              </a:rPr>
              <a:t>ПРИБЛИЖАТЬСЯ БЕГОМ</a:t>
            </a:r>
            <a:br>
              <a:rPr lang="ru-RU" b="1">
                <a:solidFill>
                  <a:srgbClr val="FF3300"/>
                </a:solidFill>
              </a:rPr>
            </a:br>
            <a:r>
              <a:rPr lang="ru-RU" b="1">
                <a:solidFill>
                  <a:srgbClr val="FF3300"/>
                </a:solidFill>
              </a:rPr>
              <a:t>К ЛЕЖАЩЕМУ ПРОВОДУ.</a:t>
            </a:r>
            <a:endParaRPr lang="ru-RU">
              <a:solidFill>
                <a:srgbClr val="FF3300"/>
              </a:solidFill>
            </a:endParaRPr>
          </a:p>
          <a:p>
            <a:pPr algn="ctr" defTabSz="1279525" eaLnBrk="0" hangingPunct="0"/>
            <a:endParaRPr lang="ru-RU">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1279525" y="5292725"/>
            <a:ext cx="8321675"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18434" name="Rectangle 4"/>
          <p:cNvSpPr>
            <a:spLocks noChangeArrowheads="1"/>
          </p:cNvSpPr>
          <p:nvPr/>
        </p:nvSpPr>
        <p:spPr bwMode="auto">
          <a:xfrm>
            <a:off x="1387475" y="6284913"/>
            <a:ext cx="9920288"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18435" name="Rectangle 5"/>
          <p:cNvSpPr>
            <a:spLocks noChangeArrowheads="1"/>
          </p:cNvSpPr>
          <p:nvPr/>
        </p:nvSpPr>
        <p:spPr bwMode="auto">
          <a:xfrm>
            <a:off x="1208086" y="2425700"/>
            <a:ext cx="4906962" cy="5208588"/>
          </a:xfrm>
          <a:prstGeom prst="rect">
            <a:avLst/>
          </a:prstGeom>
          <a:noFill/>
          <a:ln w="9525">
            <a:noFill/>
            <a:miter lim="800000"/>
            <a:headEnd/>
            <a:tailEnd/>
          </a:ln>
        </p:spPr>
        <p:txBody>
          <a:bodyPr lIns="128016" tIns="64008" rIns="128016" bIns="64008" anchor="ctr">
            <a:spAutoFit/>
          </a:bodyPr>
          <a:lstStyle/>
          <a:p>
            <a:pPr defTabSz="1279525"/>
            <a:r>
              <a:rPr lang="ru-RU" sz="2200" dirty="0">
                <a:latin typeface="Arial Unicode MS"/>
              </a:rPr>
              <a:t>    </a:t>
            </a:r>
            <a:r>
              <a:rPr lang="ru-RU" sz="3000" dirty="0"/>
              <a:t>Главные причины несчастных случаев с детьми на энергетических объектах - это шалость и озорство вблизи линий электропередач и подстанций, прикосновение к оборванным проводам, оголенным токоведущим частям.</a:t>
            </a:r>
          </a:p>
        </p:txBody>
      </p:sp>
      <p:pic>
        <p:nvPicPr>
          <p:cNvPr id="18436" name="Picture 6" descr="Плакат9"/>
          <p:cNvPicPr>
            <a:picLocks noChangeAspect="1" noChangeArrowheads="1"/>
          </p:cNvPicPr>
          <p:nvPr/>
        </p:nvPicPr>
        <p:blipFill>
          <a:blip r:embed="rId3"/>
          <a:srcRect/>
          <a:stretch>
            <a:fillRect/>
          </a:stretch>
        </p:blipFill>
        <p:spPr bwMode="auto">
          <a:xfrm>
            <a:off x="6329362" y="2560638"/>
            <a:ext cx="5129213" cy="5013325"/>
          </a:xfrm>
          <a:prstGeom prst="rect">
            <a:avLst/>
          </a:prstGeom>
          <a:noFill/>
          <a:ln w="9525">
            <a:noFill/>
            <a:miter lim="800000"/>
            <a:headEnd/>
            <a:tailEnd/>
          </a:ln>
        </p:spPr>
      </p:pic>
      <p:sp>
        <p:nvSpPr>
          <p:cNvPr id="18437" name="Rectangle 8"/>
          <p:cNvSpPr>
            <a:spLocks noChangeArrowheads="1"/>
          </p:cNvSpPr>
          <p:nvPr/>
        </p:nvSpPr>
        <p:spPr bwMode="auto">
          <a:xfrm>
            <a:off x="3094038" y="1285854"/>
            <a:ext cx="7018337" cy="514350"/>
          </a:xfrm>
          <a:prstGeom prst="rect">
            <a:avLst/>
          </a:prstGeom>
          <a:noFill/>
          <a:ln w="9525">
            <a:noFill/>
            <a:miter lim="800000"/>
            <a:headEnd/>
            <a:tailEnd/>
          </a:ln>
        </p:spPr>
        <p:txBody>
          <a:bodyPr wrap="none" lIns="128016" tIns="64008" rIns="128016" bIns="64008">
            <a:spAutoFit/>
          </a:bodyPr>
          <a:lstStyle/>
          <a:p>
            <a:pPr defTabSz="1279525"/>
            <a:r>
              <a:rPr lang="ru-RU" b="1" dirty="0">
                <a:latin typeface="Times New Roman" pitchFamily="18" charset="0"/>
              </a:rPr>
              <a:t>Филиал ПАО «МРСК Волги»-«</a:t>
            </a:r>
            <a:r>
              <a:rPr lang="ru-RU" b="1" dirty="0" err="1">
                <a:latin typeface="Times New Roman" pitchFamily="18" charset="0"/>
              </a:rPr>
              <a:t>Мордовэнерго</a:t>
            </a:r>
            <a:r>
              <a:rPr lang="ru-RU" b="1" dirty="0">
                <a:latin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p:txBody>
          <a:bodyPr/>
          <a:lstStyle/>
          <a:p>
            <a:pPr eaLnBrk="1" hangingPunct="1"/>
            <a:r>
              <a:rPr lang="ru-RU" smtClean="0"/>
              <a:t> </a:t>
            </a:r>
          </a:p>
        </p:txBody>
      </p:sp>
      <p:sp>
        <p:nvSpPr>
          <p:cNvPr id="20482" name="Rectangle 4"/>
          <p:cNvSpPr>
            <a:spLocks noChangeArrowheads="1"/>
          </p:cNvSpPr>
          <p:nvPr/>
        </p:nvSpPr>
        <p:spPr bwMode="auto">
          <a:xfrm>
            <a:off x="1279525" y="5292725"/>
            <a:ext cx="8321675"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0483" name="Rectangle 5"/>
          <p:cNvSpPr>
            <a:spLocks noChangeArrowheads="1"/>
          </p:cNvSpPr>
          <p:nvPr/>
        </p:nvSpPr>
        <p:spPr bwMode="auto">
          <a:xfrm>
            <a:off x="1387475" y="6284913"/>
            <a:ext cx="9920288"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0484" name="Rectangle 6"/>
          <p:cNvSpPr>
            <a:spLocks noChangeArrowheads="1"/>
          </p:cNvSpPr>
          <p:nvPr/>
        </p:nvSpPr>
        <p:spPr bwMode="auto">
          <a:xfrm>
            <a:off x="6080125" y="1854200"/>
            <a:ext cx="5654675" cy="7054850"/>
          </a:xfrm>
          <a:prstGeom prst="rect">
            <a:avLst/>
          </a:prstGeom>
          <a:noFill/>
          <a:ln w="9525">
            <a:noFill/>
            <a:miter lim="800000"/>
            <a:headEnd/>
            <a:tailEnd/>
          </a:ln>
        </p:spPr>
        <p:txBody>
          <a:bodyPr lIns="128016" tIns="64008" rIns="128016" bIns="64008" anchor="ctr">
            <a:spAutoFit/>
          </a:bodyPr>
          <a:lstStyle/>
          <a:p>
            <a:pPr defTabSz="1279525"/>
            <a:r>
              <a:rPr lang="ru-RU"/>
              <a:t>   Категорически запрещается влезать на опоры воздушных линий  электропередач, </a:t>
            </a:r>
          </a:p>
          <a:p>
            <a:pPr defTabSz="1279525"/>
            <a:r>
              <a:rPr lang="ru-RU"/>
              <a:t>на крыши вагонов, домов и строений, где близко проходят электрические провода, </a:t>
            </a:r>
          </a:p>
          <a:p>
            <a:pPr defTabSz="1279525"/>
            <a:r>
              <a:rPr lang="ru-RU"/>
              <a:t>разбивать лампы, изоляторы, запускать воздушного змея вблизи воздушных линий электропередач, </a:t>
            </a:r>
          </a:p>
          <a:p>
            <a:pPr defTabSz="1279525"/>
            <a:r>
              <a:rPr lang="ru-RU"/>
              <a:t>играть под воздушными линиями, </a:t>
            </a:r>
          </a:p>
          <a:p>
            <a:pPr defTabSz="1279525"/>
            <a:r>
              <a:rPr lang="ru-RU"/>
              <a:t>а также проникать в трансформаторные подстанции или за ограду электрических подстанций и трансформаторов, открывать дверцы распределительных щитов и других электрических устройств в подъездах, подвалах, на чердаках.</a:t>
            </a:r>
          </a:p>
        </p:txBody>
      </p:sp>
      <p:pic>
        <p:nvPicPr>
          <p:cNvPr id="20485" name="Picture 7"/>
          <p:cNvPicPr>
            <a:picLocks noChangeAspect="1" noChangeArrowheads="1"/>
          </p:cNvPicPr>
          <p:nvPr/>
        </p:nvPicPr>
        <p:blipFill>
          <a:blip r:embed="rId3"/>
          <a:srcRect/>
          <a:stretch>
            <a:fillRect/>
          </a:stretch>
        </p:blipFill>
        <p:spPr bwMode="auto">
          <a:xfrm>
            <a:off x="746125" y="2239963"/>
            <a:ext cx="4805363" cy="6800850"/>
          </a:xfrm>
          <a:prstGeom prst="rect">
            <a:avLst/>
          </a:prstGeom>
          <a:noFill/>
          <a:ln w="9525">
            <a:noFill/>
            <a:miter lim="800000"/>
            <a:headEnd/>
            <a:tailEnd/>
          </a:ln>
        </p:spPr>
      </p:pic>
      <p:sp>
        <p:nvSpPr>
          <p:cNvPr id="20486" name="Rectangle 9"/>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1279525" y="5292725"/>
            <a:ext cx="8321675"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2530" name="Rectangle 4"/>
          <p:cNvSpPr>
            <a:spLocks noChangeArrowheads="1"/>
          </p:cNvSpPr>
          <p:nvPr/>
        </p:nvSpPr>
        <p:spPr bwMode="auto">
          <a:xfrm>
            <a:off x="1387475" y="6284913"/>
            <a:ext cx="9920288"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2531" name="Rectangle 5"/>
          <p:cNvSpPr>
            <a:spLocks noChangeArrowheads="1"/>
          </p:cNvSpPr>
          <p:nvPr/>
        </p:nvSpPr>
        <p:spPr bwMode="auto">
          <a:xfrm>
            <a:off x="639763" y="2900363"/>
            <a:ext cx="7040562" cy="4746625"/>
          </a:xfrm>
          <a:prstGeom prst="rect">
            <a:avLst/>
          </a:prstGeom>
          <a:noFill/>
          <a:ln w="9525">
            <a:noFill/>
            <a:miter lim="800000"/>
            <a:headEnd/>
            <a:tailEnd/>
          </a:ln>
        </p:spPr>
        <p:txBody>
          <a:bodyPr lIns="128016" tIns="64008" rIns="128016" bIns="64008" anchor="ctr">
            <a:spAutoFit/>
          </a:bodyPr>
          <a:lstStyle/>
          <a:p>
            <a:pPr defTabSz="1279525"/>
            <a:r>
              <a:rPr lang="ru-RU"/>
              <a:t>Необходимо знать, что смертельно опасно не только касаться, но и подходить </a:t>
            </a:r>
          </a:p>
          <a:p>
            <a:pPr defTabSz="1279525"/>
            <a:r>
              <a:rPr lang="ru-RU" u="sng"/>
              <a:t>ближе  8 метров</a:t>
            </a:r>
            <a:r>
              <a:rPr lang="ru-RU"/>
              <a:t> к лежащему на земле оборванному проводу линии электропередачи.</a:t>
            </a:r>
          </a:p>
          <a:p>
            <a:pPr defTabSz="1279525"/>
            <a:r>
              <a:rPr lang="ru-RU"/>
              <a:t>Обнаружив оборванные или провисшие провода воздушной линии, следует организовать охрану места повреждения, предупредить всех об опасности приближения и немедленно сообщить о замеченном повреждении взрослым или позвонить 112.</a:t>
            </a:r>
          </a:p>
        </p:txBody>
      </p:sp>
      <p:pic>
        <p:nvPicPr>
          <p:cNvPr id="22532" name="Picture 6" descr="Плакат13"/>
          <p:cNvPicPr>
            <a:picLocks noChangeAspect="1" noChangeArrowheads="1"/>
          </p:cNvPicPr>
          <p:nvPr/>
        </p:nvPicPr>
        <p:blipFill>
          <a:blip r:embed="rId3"/>
          <a:srcRect/>
          <a:stretch>
            <a:fillRect/>
          </a:stretch>
        </p:blipFill>
        <p:spPr bwMode="auto">
          <a:xfrm>
            <a:off x="7788275" y="2239963"/>
            <a:ext cx="4378325" cy="6543675"/>
          </a:xfrm>
          <a:prstGeom prst="rect">
            <a:avLst/>
          </a:prstGeom>
          <a:noFill/>
          <a:ln w="9525">
            <a:noFill/>
            <a:miter lim="800000"/>
            <a:headEnd/>
            <a:tailEnd/>
          </a:ln>
        </p:spPr>
      </p:pic>
      <p:sp>
        <p:nvSpPr>
          <p:cNvPr id="22533" name="Rectangle 8"/>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24578" name="Прямоугольник 1"/>
          <p:cNvSpPr>
            <a:spLocks noChangeArrowheads="1"/>
          </p:cNvSpPr>
          <p:nvPr/>
        </p:nvSpPr>
        <p:spPr bwMode="auto">
          <a:xfrm>
            <a:off x="5638800" y="1009650"/>
            <a:ext cx="7162800" cy="7524750"/>
          </a:xfrm>
          <a:prstGeom prst="rect">
            <a:avLst/>
          </a:prstGeom>
          <a:noFill/>
          <a:ln w="9525">
            <a:noFill/>
            <a:miter lim="800000"/>
            <a:headEnd/>
            <a:tailEnd/>
          </a:ln>
        </p:spPr>
        <p:txBody>
          <a:bodyPr>
            <a:spAutoFit/>
          </a:bodyPr>
          <a:lstStyle/>
          <a:p>
            <a:pPr indent="639763" defTabSz="1279525"/>
            <a:r>
              <a:rPr lang="ru-RU" sz="2300" b="1"/>
              <a:t>Нельзя</a:t>
            </a:r>
            <a:r>
              <a:rPr lang="ru-RU" sz="2300"/>
              <a:t> включать в сеть и пользоваться на открытом воздухе стиральными машинами, радиоприемниками, магнитофонами и другими электроприборами, т.к. земля - хороший проводник электричества, и при каких - либо неисправностях прибора человек может оказаться под действием электрического тока.</a:t>
            </a:r>
          </a:p>
          <a:p>
            <a:pPr indent="639763" defTabSz="1279525"/>
            <a:r>
              <a:rPr lang="ru-RU" sz="2300" b="1"/>
              <a:t>Не разрешается</a:t>
            </a:r>
            <a:r>
              <a:rPr lang="ru-RU" sz="2300"/>
              <a:t> применять электрические провода всех видов, а также проволоку вместо веревки для сушки белья, т.к. на провод или проволоку может случайно попасть напряжение (например, от неисправностей воздушной линии).</a:t>
            </a:r>
          </a:p>
          <a:p>
            <a:pPr indent="639763" defTabSz="1279525"/>
            <a:r>
              <a:rPr lang="ru-RU" sz="2300" b="1"/>
              <a:t>Нельзя</a:t>
            </a:r>
            <a:r>
              <a:rPr lang="ru-RU" sz="2300"/>
              <a:t> что-либо вешать на электропроводку, закрашивать и забеливать шнуры и провода, заклеивать проводку бумагой, обоями, закреплять провода гвоздями  - это может привести к нарушению изоляции проводов и поражению электрическим током.</a:t>
            </a:r>
          </a:p>
          <a:p>
            <a:pPr indent="639763" defTabSz="1279525"/>
            <a:r>
              <a:rPr lang="ru-RU" sz="2300" b="1"/>
              <a:t>Нельзя</a:t>
            </a:r>
            <a:r>
              <a:rPr lang="ru-RU" sz="2300"/>
              <a:t> пользоваться электрическим прибором, если повреждена, оголена изоляция электрического шнура или электропроводки.</a:t>
            </a:r>
          </a:p>
        </p:txBody>
      </p:sp>
      <p:pic>
        <p:nvPicPr>
          <p:cNvPr id="24579" name="Picture 5"/>
          <p:cNvPicPr>
            <a:picLocks noChangeAspect="1" noChangeArrowheads="1"/>
          </p:cNvPicPr>
          <p:nvPr/>
        </p:nvPicPr>
        <p:blipFill>
          <a:blip r:embed="rId3"/>
          <a:srcRect/>
          <a:stretch>
            <a:fillRect/>
          </a:stretch>
        </p:blipFill>
        <p:spPr bwMode="auto">
          <a:xfrm>
            <a:off x="704850" y="1063625"/>
            <a:ext cx="4659313" cy="727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26626" name="Rectangle 3"/>
          <p:cNvSpPr>
            <a:spLocks noChangeArrowheads="1"/>
          </p:cNvSpPr>
          <p:nvPr/>
        </p:nvSpPr>
        <p:spPr bwMode="auto">
          <a:xfrm>
            <a:off x="212725" y="1047750"/>
            <a:ext cx="7254875" cy="8166100"/>
          </a:xfrm>
          <a:prstGeom prst="rect">
            <a:avLst/>
          </a:prstGeom>
          <a:noFill/>
          <a:ln w="9525">
            <a:noFill/>
            <a:miter lim="800000"/>
            <a:headEnd/>
            <a:tailEnd/>
          </a:ln>
        </p:spPr>
        <p:txBody>
          <a:bodyPr lIns="128016" tIns="64008" rIns="128016" bIns="64008" anchor="ctr">
            <a:spAutoFit/>
          </a:bodyPr>
          <a:lstStyle/>
          <a:p>
            <a:pPr indent="639763" defTabSz="1279525"/>
            <a:r>
              <a:rPr lang="ru-RU" sz="2200" b="1"/>
              <a:t>Нельзя</a:t>
            </a:r>
            <a:r>
              <a:rPr lang="ru-RU" sz="2200"/>
              <a:t> пользоваться выключателями, штепсельными розетками, вилками, кнопками звонков с разбитыми крышками.</a:t>
            </a:r>
          </a:p>
          <a:p>
            <a:pPr indent="639763" defTabSz="1279525"/>
            <a:r>
              <a:rPr lang="ru-RU" sz="2200" b="1"/>
              <a:t>Во всех случаях категорически запрещается</a:t>
            </a:r>
            <a:r>
              <a:rPr lang="ru-RU" sz="2200"/>
              <a:t> производить под напряжением какие-либо работы: замену электроламп, ремонт выключателей, розеток, звонков, электроплиток, электропроводки и электроприборов.</a:t>
            </a:r>
          </a:p>
          <a:p>
            <a:pPr indent="639763" defTabSz="1279525"/>
            <a:r>
              <a:rPr lang="ru-RU" sz="2200" b="1"/>
              <a:t>Не оставляйте без присмотра</a:t>
            </a:r>
            <a:r>
              <a:rPr lang="ru-RU" sz="2200"/>
              <a:t> включенные электронагревательные приборы, не устанавливайте их вблизи легковоспламеняющих предметов - столов, скатертей, штор, занавесок.</a:t>
            </a:r>
          </a:p>
          <a:p>
            <a:pPr indent="639763" defTabSz="1279525"/>
            <a:r>
              <a:rPr lang="ru-RU" sz="2200" b="1"/>
              <a:t>Опасно для жизни человека</a:t>
            </a:r>
            <a:r>
              <a:rPr lang="ru-RU" sz="2200"/>
              <a:t> переставлять холодильники, стиральные машины, торшеры, телевизоры без отключения их от сети.</a:t>
            </a:r>
          </a:p>
          <a:p>
            <a:pPr indent="639763" defTabSz="1279525"/>
            <a:r>
              <a:rPr lang="ru-RU" sz="2200" b="1"/>
              <a:t>Запрещается</a:t>
            </a:r>
            <a:r>
              <a:rPr lang="ru-RU" sz="2200"/>
              <a:t> использовать металлические детали отопительных систем для заземления металлических корпусов электрооборудования, т.к. в случае ремонта системы (или по другим причинам) часть батарей отопления может оказаться под напряжением.</a:t>
            </a:r>
          </a:p>
          <a:p>
            <a:pPr indent="639763" defTabSz="1279525"/>
            <a:r>
              <a:rPr lang="ru-RU" sz="2200" b="1"/>
              <a:t>Никогда не забывайте</a:t>
            </a:r>
            <a:r>
              <a:rPr lang="ru-RU" sz="2200"/>
              <a:t> об особой опасности  прикосновения к осветительной арматуре мокрыми руками.</a:t>
            </a:r>
          </a:p>
        </p:txBody>
      </p:sp>
      <p:pic>
        <p:nvPicPr>
          <p:cNvPr id="26627" name="Picture 4" descr="Плакат12"/>
          <p:cNvPicPr>
            <a:picLocks noChangeAspect="1" noChangeArrowheads="1"/>
          </p:cNvPicPr>
          <p:nvPr/>
        </p:nvPicPr>
        <p:blipFill>
          <a:blip r:embed="rId3"/>
          <a:srcRect/>
          <a:stretch>
            <a:fillRect/>
          </a:stretch>
        </p:blipFill>
        <p:spPr bwMode="auto">
          <a:xfrm>
            <a:off x="7680325" y="1387475"/>
            <a:ext cx="4800600" cy="7431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1600200" y="1700213"/>
            <a:ext cx="10701338" cy="5253037"/>
          </a:xfrm>
          <a:prstGeom prst="rect">
            <a:avLst/>
          </a:prstGeom>
          <a:noFill/>
          <a:ln w="9525">
            <a:noFill/>
            <a:miter lim="800000"/>
            <a:headEnd/>
            <a:tailEnd/>
          </a:ln>
        </p:spPr>
        <p:txBody>
          <a:bodyPr lIns="128016" tIns="64008" rIns="128016" bIns="64008">
            <a:spAutoFit/>
          </a:bodyPr>
          <a:lstStyle/>
          <a:p>
            <a:r>
              <a:rPr lang="ru-RU" sz="2800" b="1">
                <a:solidFill>
                  <a:srgbClr val="C00000"/>
                </a:solidFill>
              </a:rPr>
              <a:t>НЕ ПРИБЛИЖАЙСЯ</a:t>
            </a:r>
            <a:r>
              <a:rPr lang="ru-RU" sz="2800">
                <a:solidFill>
                  <a:srgbClr val="C00000"/>
                </a:solidFill>
              </a:rPr>
              <a:t> </a:t>
            </a:r>
            <a:r>
              <a:rPr lang="ru-RU" sz="2800"/>
              <a:t>к оборванным проводам ближе 8 метров</a:t>
            </a:r>
          </a:p>
          <a:p>
            <a:endParaRPr lang="ru-RU" sz="2800"/>
          </a:p>
          <a:p>
            <a:r>
              <a:rPr lang="ru-RU" sz="2800" b="1">
                <a:solidFill>
                  <a:srgbClr val="C00000"/>
                </a:solidFill>
              </a:rPr>
              <a:t>НЕ ВЛЕЗАЙ</a:t>
            </a:r>
            <a:r>
              <a:rPr lang="ru-RU" sz="2800">
                <a:solidFill>
                  <a:srgbClr val="C00000"/>
                </a:solidFill>
              </a:rPr>
              <a:t> </a:t>
            </a:r>
            <a:r>
              <a:rPr lang="ru-RU" sz="2800"/>
              <a:t>на опоры воздушных линий, крыши домов и строений, где по близости проходят электрические провода</a:t>
            </a:r>
          </a:p>
          <a:p>
            <a:endParaRPr lang="ru-RU" sz="2800"/>
          </a:p>
          <a:p>
            <a:r>
              <a:rPr lang="ru-RU" sz="2800" b="1">
                <a:solidFill>
                  <a:srgbClr val="C00000"/>
                </a:solidFill>
              </a:rPr>
              <a:t>НЕ ИГРАЙ</a:t>
            </a:r>
            <a:r>
              <a:rPr lang="ru-RU" sz="2800">
                <a:solidFill>
                  <a:srgbClr val="C00000"/>
                </a:solidFill>
              </a:rPr>
              <a:t> </a:t>
            </a:r>
            <a:r>
              <a:rPr lang="ru-RU" sz="2800"/>
              <a:t>под линиями электропередачи и </a:t>
            </a:r>
            <a:r>
              <a:rPr lang="ru-RU" sz="2800" b="1">
                <a:solidFill>
                  <a:srgbClr val="C00000"/>
                </a:solidFill>
              </a:rPr>
              <a:t>НЕ КИДАЙ</a:t>
            </a:r>
            <a:r>
              <a:rPr lang="ru-RU" sz="2800">
                <a:solidFill>
                  <a:srgbClr val="C00000"/>
                </a:solidFill>
              </a:rPr>
              <a:t> </a:t>
            </a:r>
            <a:r>
              <a:rPr lang="ru-RU" sz="2800"/>
              <a:t>на провода проволоку и другие предметы</a:t>
            </a:r>
          </a:p>
          <a:p>
            <a:endParaRPr lang="ru-RU" sz="2800"/>
          </a:p>
          <a:p>
            <a:r>
              <a:rPr lang="ru-RU" sz="2800" b="1">
                <a:solidFill>
                  <a:srgbClr val="C00000"/>
                </a:solidFill>
              </a:rPr>
              <a:t>НЕ ОТКРЫВАЙ</a:t>
            </a:r>
            <a:r>
              <a:rPr lang="ru-RU" sz="2800">
                <a:solidFill>
                  <a:srgbClr val="C00000"/>
                </a:solidFill>
              </a:rPr>
              <a:t> </a:t>
            </a:r>
            <a:r>
              <a:rPr lang="ru-RU" sz="2800"/>
              <a:t>дверцы распределительных щитов, силовых шкафов, двери трансформаторных подстанций</a:t>
            </a:r>
          </a:p>
          <a:p>
            <a:endParaRPr lang="ru-RU"/>
          </a:p>
          <a:p>
            <a:r>
              <a:rPr lang="ru-RU" sz="2800" b="1">
                <a:solidFill>
                  <a:srgbClr val="C00000"/>
                </a:solidFill>
              </a:rPr>
              <a:t>НЕ ЛОВИ</a:t>
            </a:r>
            <a:r>
              <a:rPr lang="ru-RU"/>
              <a:t> </a:t>
            </a:r>
            <a:r>
              <a:rPr lang="ru-RU" sz="2800"/>
              <a:t>рыбу вблизи линий электропередач</a:t>
            </a:r>
          </a:p>
        </p:txBody>
      </p:sp>
      <p:sp>
        <p:nvSpPr>
          <p:cNvPr id="28674"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700088" y="1200150"/>
            <a:ext cx="11701462" cy="7993063"/>
          </a:xfrm>
          <a:prstGeom prst="rect">
            <a:avLst/>
          </a:prstGeom>
          <a:noFill/>
          <a:ln w="9525">
            <a:noFill/>
            <a:miter lim="800000"/>
            <a:headEnd/>
            <a:tailEnd/>
          </a:ln>
        </p:spPr>
        <p:txBody>
          <a:bodyPr lIns="128016" tIns="64008" rIns="128016" bIns="64008">
            <a:spAutoFit/>
          </a:bodyPr>
          <a:lstStyle/>
          <a:p>
            <a:pPr algn="ctr"/>
            <a:r>
              <a:rPr lang="ru-RU" sz="5400"/>
              <a:t>Если ты обнаружил </a:t>
            </a:r>
          </a:p>
          <a:p>
            <a:pPr algn="ctr"/>
            <a:r>
              <a:rPr lang="ru-RU" sz="5400" b="1">
                <a:solidFill>
                  <a:srgbClr val="00B0F0"/>
                </a:solidFill>
              </a:rPr>
              <a:t>провисший</a:t>
            </a:r>
            <a:r>
              <a:rPr lang="ru-RU" sz="5400"/>
              <a:t> или </a:t>
            </a:r>
            <a:r>
              <a:rPr lang="ru-RU" sz="5400" b="1">
                <a:solidFill>
                  <a:srgbClr val="00B0F0"/>
                </a:solidFill>
              </a:rPr>
              <a:t>оборванный провод</a:t>
            </a:r>
            <a:r>
              <a:rPr lang="ru-RU" sz="5400"/>
              <a:t>, упавший на землю, </a:t>
            </a:r>
            <a:r>
              <a:rPr lang="ru-RU" sz="5400" b="1">
                <a:solidFill>
                  <a:srgbClr val="00B0F0"/>
                </a:solidFill>
              </a:rPr>
              <a:t>открытые двери </a:t>
            </a:r>
            <a:r>
              <a:rPr lang="ru-RU" sz="5400"/>
              <a:t>электроустановок, </a:t>
            </a:r>
            <a:r>
              <a:rPr lang="ru-RU" sz="5400" b="1">
                <a:solidFill>
                  <a:srgbClr val="00B0F0"/>
                </a:solidFill>
              </a:rPr>
              <a:t>поврежденные опоры</a:t>
            </a:r>
            <a:r>
              <a:rPr lang="ru-RU" sz="5400"/>
              <a:t>, немедленно сообщи об этом:</a:t>
            </a:r>
          </a:p>
          <a:p>
            <a:pPr algn="ctr"/>
            <a:r>
              <a:rPr lang="ru-RU" sz="5400"/>
              <a:t>по телефону Службы спасения </a:t>
            </a:r>
            <a:r>
              <a:rPr lang="ru-RU" sz="5400" b="1">
                <a:solidFill>
                  <a:srgbClr val="FF0000"/>
                </a:solidFill>
              </a:rPr>
              <a:t>112</a:t>
            </a:r>
            <a:r>
              <a:rPr lang="ru-RU" sz="5400"/>
              <a:t>.</a:t>
            </a:r>
          </a:p>
          <a:p>
            <a:endParaRPr lang="ru-RU"/>
          </a:p>
        </p:txBody>
      </p:sp>
      <p:sp>
        <p:nvSpPr>
          <p:cNvPr id="30722"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700088" y="1200150"/>
            <a:ext cx="11701462" cy="514350"/>
          </a:xfrm>
          <a:prstGeom prst="rect">
            <a:avLst/>
          </a:prstGeom>
          <a:noFill/>
          <a:ln w="9525">
            <a:noFill/>
            <a:miter lim="800000"/>
            <a:headEnd/>
            <a:tailEnd/>
          </a:ln>
        </p:spPr>
        <p:txBody>
          <a:bodyPr lIns="128016" tIns="64008" rIns="128016" bIns="64008">
            <a:spAutoFit/>
          </a:bodyPr>
          <a:lstStyle/>
          <a:p>
            <a:endParaRPr lang="ru-RU"/>
          </a:p>
        </p:txBody>
      </p:sp>
      <p:sp>
        <p:nvSpPr>
          <p:cNvPr id="32770"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32771" name="Rectangle 4"/>
          <p:cNvSpPr>
            <a:spLocks noChangeArrowheads="1"/>
          </p:cNvSpPr>
          <p:nvPr/>
        </p:nvSpPr>
        <p:spPr bwMode="auto">
          <a:xfrm>
            <a:off x="473075" y="6524625"/>
            <a:ext cx="11522075" cy="1422400"/>
          </a:xfrm>
          <a:prstGeom prst="rect">
            <a:avLst/>
          </a:prstGeom>
          <a:noFill/>
          <a:ln w="9525">
            <a:noFill/>
            <a:miter lim="800000"/>
            <a:headEnd/>
            <a:tailEnd/>
          </a:ln>
        </p:spPr>
        <p:txBody>
          <a:bodyPr lIns="128016" tIns="64008" rIns="128016" bIns="64008">
            <a:spAutoFit/>
          </a:bodyPr>
          <a:lstStyle/>
          <a:p>
            <a:pPr defTabSz="1279525"/>
            <a:r>
              <a:rPr lang="ru-RU" sz="2800"/>
              <a:t>Филиал ПАО «МРСК Волги»-«Мордовэнерго» регулярно проводит проверку защиты энергообъектов от проникновения посторонних лиц, а также наличия знаков безопасности.</a:t>
            </a:r>
          </a:p>
        </p:txBody>
      </p:sp>
      <p:pic>
        <p:nvPicPr>
          <p:cNvPr id="32772" name="Picture 8" descr="IMG_9304"/>
          <p:cNvPicPr>
            <a:picLocks noChangeAspect="1" noChangeArrowheads="1"/>
          </p:cNvPicPr>
          <p:nvPr/>
        </p:nvPicPr>
        <p:blipFill>
          <a:blip r:embed="rId3">
            <a:lum contrast="6000"/>
          </a:blip>
          <a:srcRect/>
          <a:stretch>
            <a:fillRect/>
          </a:stretch>
        </p:blipFill>
        <p:spPr bwMode="auto">
          <a:xfrm>
            <a:off x="8048625" y="1436688"/>
            <a:ext cx="2986088" cy="2241550"/>
          </a:xfrm>
          <a:prstGeom prst="rect">
            <a:avLst/>
          </a:prstGeom>
          <a:noFill/>
          <a:ln w="9525">
            <a:noFill/>
            <a:miter lim="800000"/>
            <a:headEnd/>
            <a:tailEnd/>
          </a:ln>
        </p:spPr>
      </p:pic>
      <p:pic>
        <p:nvPicPr>
          <p:cNvPr id="32773" name="Picture 9" descr="IMG_9330"/>
          <p:cNvPicPr>
            <a:picLocks noChangeAspect="1" noChangeArrowheads="1"/>
          </p:cNvPicPr>
          <p:nvPr/>
        </p:nvPicPr>
        <p:blipFill>
          <a:blip r:embed="rId4">
            <a:lum bright="6000" contrast="12000"/>
          </a:blip>
          <a:srcRect/>
          <a:stretch>
            <a:fillRect/>
          </a:stretch>
        </p:blipFill>
        <p:spPr bwMode="auto">
          <a:xfrm>
            <a:off x="8048625" y="3784600"/>
            <a:ext cx="2986088" cy="2312988"/>
          </a:xfrm>
          <a:prstGeom prst="rect">
            <a:avLst/>
          </a:prstGeom>
          <a:noFill/>
          <a:ln w="9525">
            <a:noFill/>
            <a:miter lim="800000"/>
            <a:headEnd/>
            <a:tailEnd/>
          </a:ln>
        </p:spPr>
      </p:pic>
      <p:pic>
        <p:nvPicPr>
          <p:cNvPr id="32774" name="Picture 13" descr="Без имени-1копирование"/>
          <p:cNvPicPr>
            <a:picLocks noChangeAspect="1" noChangeArrowheads="1"/>
          </p:cNvPicPr>
          <p:nvPr/>
        </p:nvPicPr>
        <p:blipFill>
          <a:blip r:embed="rId5"/>
          <a:srcRect/>
          <a:stretch>
            <a:fillRect/>
          </a:stretch>
        </p:blipFill>
        <p:spPr bwMode="auto">
          <a:xfrm>
            <a:off x="1433513" y="1457325"/>
            <a:ext cx="6188075" cy="464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ru-RU"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ru-RU" sz="2500" b="0" i="0" u="none" strike="noStrike" cap="none" normalizeH="0" baseline="0" smtClean="0">
            <a:ln>
              <a:noFill/>
            </a:ln>
            <a:solidFill>
              <a:schemeClr val="tx1"/>
            </a:solidFill>
            <a:effectLst/>
            <a:latin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495</TotalTime>
  <Words>884</Words>
  <Application>Microsoft Office PowerPoint</Application>
  <PresentationFormat>A3 (297x420 мм)</PresentationFormat>
  <Paragraphs>92</Paragraphs>
  <Slides>15</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Пиксел</vt:lpstr>
      <vt:lpstr>Защитим наших детей от электрического тока!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Дорогие ребята! Мы, энергетики, делаем все, чтобы наши объекты были защищены от проникновения посторонних. Все наши объекты снабжены предупреждающими знаками. Ребята, вы всегда должны помнить, что электросетевое оборудование опасно для жизни и здоровья. Чтобы не подвергать себя риску, запомните простые правила: </vt:lpstr>
      <vt:lpstr>Желаем всем обходиться в быту и на работе без электротравм.  Берегите свою жизнь.  Будьте осторожны!  Будьте счастливы! </vt:lpstr>
      <vt:lpstr>Желаем всем обходиться в быту и на работе без электротравм.  Берегите свою жизнь.  Будьте осторожны!  Будьте счастливы!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Заведующая</cp:lastModifiedBy>
  <cp:revision>86</cp:revision>
  <cp:lastPrinted>2012-11-15T05:30:42Z</cp:lastPrinted>
  <dcterms:created xsi:type="dcterms:W3CDTF">1601-01-01T00:00:00Z</dcterms:created>
  <dcterms:modified xsi:type="dcterms:W3CDTF">2017-06-07T09:28:34Z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