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0A582-F02C-410A-B0EC-609DE2B73E02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259D8-9538-44EF-A98E-4BBEA7F8F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259D8-9538-44EF-A98E-4BBEA7F8F0A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082D-69B1-4542-89A8-4C73413ECE4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>
            <a:spLocks noGrp="1"/>
          </p:cNvSpPr>
          <p:nvPr>
            <p:ph type="ctrTitle"/>
          </p:nvPr>
        </p:nvSpPr>
        <p:spPr>
          <a:xfrm>
            <a:off x="611560" y="-27384"/>
            <a:ext cx="7851648" cy="3096344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 127 комбинированного вида»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upload.schoolrm.ru/iblock/80f/80f6a0b95d0eb711e8519e4577b373e3/9d1cc358df1483188c1b13c22cc8af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3971925" cy="265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124048"/>
            <a:ext cx="8229600" cy="92868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500688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МДОУ «Детский сад №127 комбинированного вида»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Методическое обеспечение программы: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- «Детство». Комплексная образовательная программа дошкольного образования под редакцией Т.И.Бабаевой, А.Г.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Гогобеоидзе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З.А.Михайловой;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- «Мы в Мордовии живем: примерный региональный модуль программы дошкольного образования ( О.В.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Бурляева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др.)</a:t>
            </a:r>
            <a:r>
              <a:rPr lang="ru-RU" sz="1600" b="1" dirty="0" smtClean="0"/>
              <a:t>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dirty="0" smtClean="0"/>
              <a:t>      -Программа коррекционного обучения и воспитания детей с ОНР                                              « Воспитание и обучение детей дошкольного возраста с общим недоразвитием речи»   ( Т.Б. Филичева, Г.А. Каше ).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Парциальные программы: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- «Математические ступеньки». Программа математического развития дошкольников ( Е.В.Колесникова) 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-  Основы безопасности детей дошкольного возраста. Программа для дошкольных учреждений ( Н.Н.Авдеева, Н.Л.Князева,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Р.Б.Стеркина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- Программа развития речи детей дошкольного возраста в детском саду               (О.С. Ушакова);</a:t>
            </a:r>
            <a:r>
              <a:rPr lang="ru-RU" sz="1600" b="1" dirty="0" smtClean="0"/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b="1" dirty="0" smtClean="0"/>
              <a:t>    -  «Музыкальные шедевры»  (О.П. </a:t>
            </a:r>
            <a:r>
              <a:rPr lang="ru-RU" sz="1600" b="1" dirty="0" err="1" smtClean="0"/>
              <a:t>Радынова</a:t>
            </a:r>
            <a:r>
              <a:rPr lang="ru-RU" sz="1600" b="1" dirty="0" smtClean="0"/>
              <a:t>) ;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600" b="1" dirty="0" smtClean="0"/>
              <a:t>    - «Приобщение детей к истокам  русской народной культуры»  (О. Л.Князева, </a:t>
            </a:r>
            <a:r>
              <a:rPr lang="ru-RU" sz="1600" b="1" dirty="0" err="1" smtClean="0"/>
              <a:t>М.Д.Маханева</a:t>
            </a:r>
            <a:r>
              <a:rPr lang="ru-RU" sz="1600" b="1" dirty="0" smtClean="0"/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Формы работы с дошкольниками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-НОД;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развивающие и дидактические игры и игровые   упражнения;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-беседы;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 чтение художественной литературы;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фольклорные формы (малый фольклор, сказки)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-тренинги; тематические экскурсии;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-театрализованная деятельность;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экскурсии в музеи, театры;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 проектная деятельность;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развлечения, праздники;</a:t>
            </a:r>
          </a:p>
          <a:p>
            <a:pPr marL="446088" indent="-446088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дополнительное образование.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Физическое развитие и оздоровление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- различные виды гимнастики – дыхательная, пальчиковая, гигиеническая гимнастика после дневного сна: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- физкультминутки;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- мышечная релаксация;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- подвижные и спортивные игры;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- спортивные праздники и развлечения, физкультурные досуги.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иды закаливания: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- умывание и мытье рук водой комнатной температуры;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-  топтание на массажных ковриках;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- оздоровительный бег;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-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фитотерапия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 2" pitchFamily="18" charset="2"/>
              <a:buNone/>
              <a:tabLst>
                <a:tab pos="623888" algn="l"/>
              </a:tabLst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- воздушные ванны.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8194" name="Picture 2" descr="http://ostrovskoe.smi44.ru/wp-content/uploads/2016/12/2085452_html_m7b9feffd-752x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437112"/>
            <a:ext cx="3562400" cy="208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800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Педагогическая модель формирования личности дошкольника средствами народного искусства»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00063" y="2214563"/>
            <a:ext cx="8229600" cy="4116387"/>
          </a:xfrm>
        </p:spPr>
        <p:txBody>
          <a:bodyPr>
            <a:normAutofit lnSpcReduction="10000"/>
          </a:bodyPr>
          <a:lstStyle/>
          <a:p>
            <a:pPr marL="627063" indent="-627063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Целью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инновационной  деятельности является:                                                                                                                                                                               *разработка педагогической модели формирования личности ребенка средствами народного  искусства, обеспечивающей высокоэффективную, индивидуальную и коллективную педагогическую   деятельность, позволяющую достигнуть оптимальных результатов в художественно – эстетическом воспитании дошкольников;                                                                      </a:t>
            </a:r>
          </a:p>
          <a:p>
            <a:pPr marL="627063" indent="-627063"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* приобщение дошкольников  к народному искусству, раскрытие перед детьми богатства этого  наследия. </a:t>
            </a:r>
          </a:p>
          <a:p>
            <a:pPr marL="627063" indent="-627063"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2400" b="1" dirty="0" smtClean="0">
              <a:solidFill>
                <a:srgbClr val="0230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Реализация поставленной цели требует решения следующих задач: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r>
              <a:rPr lang="ru-RU" sz="1800" b="1" dirty="0" smtClean="0"/>
              <a:t>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разработать  систему работы по инновационному направлению  и поэтапный план   его реализации;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выделить круг теоретических и практических проблем, овладение которыми необходимо  педагогам  ДОУ для реализации содержания   инновационной деятельности;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*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обогатить  материально - технический потенциал ДОУ для  развития    художественно –  эстетической деятельности детей;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* формировать эстетическую культуру,  развивать познавательные, творческие и художественные  способности  дошкольника  средствами   народного искусства (музыкального, изобразительного, литературного . театрального);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* формировать первоначальные основы мировоззрения  и представлений о нравственно – эстетическом  идеале;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модель взаимодействия «Детский сад – социум - семья» по принципу партнерства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4000" b="1" dirty="0" smtClean="0">
              <a:solidFill>
                <a:schemeClr val="tx1"/>
              </a:solidFill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0" y="1124744"/>
            <a:ext cx="4040188" cy="658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Бесплатные образовательные услуги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716016" y="1124744"/>
            <a:ext cx="4041775" cy="6540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Платные образовательные услуги</a:t>
            </a:r>
          </a:p>
        </p:txBody>
      </p:sp>
      <p:sp>
        <p:nvSpPr>
          <p:cNvPr id="9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2060848"/>
            <a:ext cx="4040188" cy="3652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Кортатано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эрзякс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– обучение мордовскому  языку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Развивайка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«Азбука безопасности»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«Семицветик»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«Юный эколог»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«Хореографический»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Баягине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«Спортивная гимнастика»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Юный акробат»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sz="quarter" idx="4294967295"/>
          </p:nvPr>
        </p:nvSpPr>
        <p:spPr>
          <a:xfrm>
            <a:off x="4716016" y="1916832"/>
            <a:ext cx="4041775" cy="3652838"/>
          </a:xfrm>
          <a:prstGeom prst="rect">
            <a:avLst/>
          </a:prstGeo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Музыкальная капель»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«Английский язык»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Палитра»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Речецветик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http://kyzyl36.tuvasadik.ru/files/2013/06/dopolnitelnoe_obrazovani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293096"/>
            <a:ext cx="226825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3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39552" y="908720"/>
            <a:ext cx="79311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Клуб «Будущий первоклассник»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Клуб «Молодая семья»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Клуб «Азбука воспитания»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Семинары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Консультации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Консультативный пункт для родителей, воспитывающих детей в семье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Конкурсы, выставки, акции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Совместные праздники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Анкетирование, тестирование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obrazov.kamenka.pnzreg.ru/files/obrazov_kamenka_pnzreg_ru/news/2013/february/11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744416" cy="280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-Управлением образования Департамента по социальной политике Администрации городского округа Саранск;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ГБОУ ДПО (ПК) С "МРИО";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ФГБОУ ДПО "МГПИ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им.М.Е.Евсевьева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МОУ "Средняя общеобразовательная школа № 40»;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МУК «Детская библиотека-филиал №8»;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МДОУ "Детский сад № 85", ; МАДОУ "Детский сад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46", МАДОУ «Детский сад № 90»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МУ "ГПМПК;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600" b="1" dirty="0" smtClean="0"/>
              <a:t>ГБУК «Государственный театр кукол  Республики Мордовия»;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МУК  «Городской детский центр театра и кино "Крошка";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600" b="1" dirty="0" smtClean="0"/>
              <a:t>ГУК  «Мордовский республиканский музей изобразительных искусств        им. С. Д. </a:t>
            </a:r>
            <a:r>
              <a:rPr lang="ru-RU" sz="1600" b="1" dirty="0" err="1" smtClean="0"/>
              <a:t>Эрьзи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Мордовский государственный краеведческий музей им Воронина;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ГИБДД;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- ГБУЗ РМ "Детская поликлиника № 4";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/>
            <a:endParaRPr lang="ru-RU" b="1" dirty="0" smtClean="0"/>
          </a:p>
        </p:txBody>
      </p:sp>
      <p:pic>
        <p:nvPicPr>
          <p:cNvPr id="3074" name="Picture 2" descr="http://bellikdou.ucoz.ru/foto/85437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25" y="1556792"/>
            <a:ext cx="256471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00125" y="1268760"/>
            <a:ext cx="76327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2303E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Юридический адрес Учреждения: 430000, г. Саранск, Проспект 70 лет Октября. дом 105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Телефон: 8 (8342) 55-67-74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Учредители: Департамент по социальной политике Администрации городского округа Саранск в лице Городского управления образования</a:t>
            </a:r>
            <a:r>
              <a:rPr lang="ru-RU" sz="2400" dirty="0">
                <a:latin typeface="Constantia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Дошкольному учреждению выдана лицензия РО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№ 015045, регистрационный № 3419 от 30.07. 2013 года на право образовательной деятельности. Срок  действия: бессрочно.</a:t>
            </a:r>
          </a:p>
          <a:p>
            <a:endParaRPr lang="ru-RU" sz="2400" dirty="0">
              <a:latin typeface="Constantia" pitchFamily="18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23528" y="404664"/>
            <a:ext cx="8305800" cy="789846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Общие сведения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395536" y="128811"/>
            <a:ext cx="8229600" cy="923925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Социальное окружение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052736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МДОУ « Детский сад № 127» находится в непосредственном окружении школьных и внешкольных учреждений: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- МОУ «Средняя общеобразовательная школа № 40»;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-  МУК «Детская библиотека-филиал №8»;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- ГБУЗ «Детская городская поликлиника № 4»;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- МДОУ «Детский сад № 85 комбинированного вида», МАДОУ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«Центр развития ребенка- детский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сад № 90», МАДОУ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«Центр развития ребенка -детский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сад №46», МАДОУ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 Центр развития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ребенка-детский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сад  №7», что обеспечивает потенциальные возможности тесного взаимодействия с ними.</a:t>
            </a:r>
          </a:p>
        </p:txBody>
      </p:sp>
      <p:pic>
        <p:nvPicPr>
          <p:cNvPr id="17410" name="Picture 2" descr="http://7coloursme.ru/wp-content/uploads/2015/09/goh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408" y="3933056"/>
            <a:ext cx="3698776" cy="246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231180"/>
            <a:ext cx="9144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69875" algn="l"/>
              </a:tabLst>
              <a:defRPr/>
            </a:pPr>
            <a:endParaRPr 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69875" algn="l"/>
              </a:tabLst>
              <a:defRPr/>
            </a:pPr>
            <a:endParaRPr 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69875" algn="l"/>
              </a:tabLst>
              <a:defRPr/>
            </a:pPr>
            <a:endParaRPr 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69875" algn="l"/>
              </a:tabLst>
              <a:defRPr/>
            </a:pPr>
            <a:endParaRPr 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69875" algn="l"/>
              </a:tabLst>
              <a:defRPr/>
            </a:pPr>
            <a:endParaRPr 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69875" algn="l"/>
              </a:tabLst>
              <a:defRPr/>
            </a:pPr>
            <a:endParaRPr 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69875" algn="l"/>
              </a:tabLst>
              <a:defRPr/>
            </a:pPr>
            <a:endParaRPr 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педагогических работников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34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Из них: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старший воспитатель -1;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воспитатель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-музыкальный руководитель -2;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-учитель-логопед-2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инструктор  по физической культуре-1.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Имеют квалификационную категорию: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высшую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 педагогов ( 55%);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первую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педагогов (18%);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соответствие занимаемой должности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педагога (12%).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Имеют образование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высшее педагогическое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 педагогов (88%);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среднее специальное педагогическое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педагога  (12%).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Имеют награды: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 Нагрудный знак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Почетный работник общего образования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педагогов;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 Почетная грамота МО РФ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педагога;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Почетная грамота МО РМ 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педагога;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  - 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Почетная грамота  Управления образования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23888" eaLnBrk="0" hangingPunct="0">
              <a:tabLst>
                <a:tab pos="269875" algn="l"/>
              </a:tabLst>
              <a:defRPr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Администрации 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   округа Саранск – 20 педагогов.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857250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Кадры</a:t>
            </a:r>
          </a:p>
        </p:txBody>
      </p:sp>
      <p:pic>
        <p:nvPicPr>
          <p:cNvPr id="16386" name="Picture 2" descr="http://www.maam.ru/images/users/avatars/03310f77853d6ebc3d5af7b9f2ae5c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268760"/>
            <a:ext cx="1905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Контингент воспитанников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воспитанников: 362 в возрасте от 2 до 7 лет.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групп - 14. Из них:</a:t>
            </a:r>
          </a:p>
          <a:p>
            <a:pPr marL="539750" indent="-53975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первая младшая группа - 2 (с 2 до 3 лет);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вторая младшая группа - 3 (с 3 до 4 лет);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средняя группа - 2  (с 4 до 5 лет);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старшая группа - 3 (с 5 до 6 лет);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подготовительная к школе группа - 2 (с 6 до 7 лет);</a:t>
            </a:r>
            <a:r>
              <a:rPr lang="ru-RU" sz="2400" dirty="0" smtClean="0"/>
              <a:t>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группа коррекционной  направленности-2 .</a:t>
            </a:r>
            <a:r>
              <a:rPr 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841276"/>
            <a:ext cx="82296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5730" y="908720"/>
            <a:ext cx="828675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детском саду имеются: 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групповые помещения </a:t>
            </a:r>
            <a:r>
              <a:rPr 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спальные помещения - 14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кабинет заведующей 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методический кабинет              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музыкальный зал 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спортивный зал 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бассейн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мини-музей 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кабинет логопеда 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медицинский кабинет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процедурный кабинет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  <a:tab pos="180975" algn="l"/>
                <a:tab pos="269875" algn="l"/>
                <a:tab pos="923925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 изолятор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8" name="Picture 2" descr="http://ds-sijanie.ru/images/cms/data/mater-t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2664296" cy="276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055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Предметом деятельности ДОУ является</a:t>
            </a:r>
            <a:r>
              <a:rPr lang="ru-RU" sz="3600" b="1" dirty="0" smtClean="0"/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3700" y="1772816"/>
            <a:ext cx="878681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endParaRPr lang="ru-RU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воспитание, обучение, развитие, присмотр, уход и оздоровление детей в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возрасте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2 месяцев до 7 лет;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реализация основных общеобразовательных программ - образовательных программ дошкольного образования;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общих оздоровительных мероприятий;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платных дополнительных образовательных, оздоровительных и организационных услуг сверх федеральных государственных образовательных стандартов.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 дошкольного учреждения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389438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охрана жизни и укрепление физического и психического здоровья воспитанников;</a:t>
            </a:r>
          </a:p>
          <a:p>
            <a:pPr indent="34290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обеспечение познавательно-речевого, социально-личностного, художественно-эстетического и физического развития воспитанников;</a:t>
            </a:r>
          </a:p>
          <a:p>
            <a:pPr indent="34290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воспитание с учетом возрастных категорий воспитанников гражданственности, уважения к правам и свободам человека, любви к окружающей природе, Родине, семье;</a:t>
            </a:r>
          </a:p>
          <a:p>
            <a:pPr indent="34290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 для обеспечения полноценного развития детей;</a:t>
            </a:r>
          </a:p>
          <a:p>
            <a:pPr indent="342900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оказание консультативной и методической помощи родителям (законным представителям) по вопросам воспитания, обучения и развития детей.</a:t>
            </a:r>
          </a:p>
          <a:p>
            <a:pPr indent="342900"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00125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Направления работы</a:t>
            </a:r>
            <a:endParaRPr lang="ru-RU" sz="4000" dirty="0" smtClean="0"/>
          </a:p>
        </p:txBody>
      </p:sp>
      <p:sp>
        <p:nvSpPr>
          <p:cNvPr id="5" name="Овал 4"/>
          <p:cNvSpPr/>
          <p:nvPr/>
        </p:nvSpPr>
        <p:spPr>
          <a:xfrm>
            <a:off x="3500438" y="1714500"/>
            <a:ext cx="2286000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предметно-развивающей среды</a:t>
            </a:r>
          </a:p>
        </p:txBody>
      </p:sp>
      <p:sp>
        <p:nvSpPr>
          <p:cNvPr id="6" name="Овал 5"/>
          <p:cNvSpPr/>
          <p:nvPr/>
        </p:nvSpPr>
        <p:spPr>
          <a:xfrm>
            <a:off x="857250" y="1643063"/>
            <a:ext cx="2357438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Воспитательно – образовательная работа через интеграцию ОО</a:t>
            </a:r>
          </a:p>
        </p:txBody>
      </p:sp>
      <p:sp>
        <p:nvSpPr>
          <p:cNvPr id="7" name="Овал 6"/>
          <p:cNvSpPr/>
          <p:nvPr/>
        </p:nvSpPr>
        <p:spPr>
          <a:xfrm>
            <a:off x="6357938" y="1643063"/>
            <a:ext cx="2071687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Физическое развитие и оздоровление, обеспечение безопа</a:t>
            </a:r>
            <a:r>
              <a:rPr lang="ru-RU" sz="1400" dirty="0">
                <a:solidFill>
                  <a:schemeClr val="bg1"/>
                </a:solidFill>
              </a:rPr>
              <a:t>с</a:t>
            </a:r>
            <a:r>
              <a:rPr lang="ru-RU" sz="1400" b="1" dirty="0">
                <a:solidFill>
                  <a:schemeClr val="bg1"/>
                </a:solidFill>
              </a:rPr>
              <a:t>ности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875" y="3714750"/>
            <a:ext cx="2571750" cy="178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857250" y="4000500"/>
            <a:ext cx="2214563" cy="178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357938" y="4286250"/>
            <a:ext cx="2143125" cy="1571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1229</Words>
  <Application>Microsoft Office PowerPoint</Application>
  <PresentationFormat>Экран (4:3)</PresentationFormat>
  <Paragraphs>174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дошкольное образовательное учреждение «Детский сад № 127 комбинированного вида»</vt:lpstr>
      <vt:lpstr>Слайд 2</vt:lpstr>
      <vt:lpstr>Социальное окружение</vt:lpstr>
      <vt:lpstr>Кадры</vt:lpstr>
      <vt:lpstr>Контингент воспитанников</vt:lpstr>
      <vt:lpstr>Материально-техническое обеспечение</vt:lpstr>
      <vt:lpstr>Предметом деятельности ДОУ является:</vt:lpstr>
      <vt:lpstr>Цели дошкольного учреждения</vt:lpstr>
      <vt:lpstr>       Направления работы</vt:lpstr>
      <vt:lpstr> Программы</vt:lpstr>
      <vt:lpstr>Формы работы с дошкольниками</vt:lpstr>
      <vt:lpstr> Физическое развитие и оздоровление</vt:lpstr>
      <vt:lpstr>Инновационная деятельность Тема « Педагогическая модель формирования личности дошкольника средствами народного искусства» </vt:lpstr>
      <vt:lpstr>Реализация поставленной цели требует решения следующих задач:</vt:lpstr>
      <vt:lpstr>Дополнительное образование </vt:lpstr>
      <vt:lpstr>Работа с родителями</vt:lpstr>
      <vt:lpstr>Взаимодействие с социумом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Сиреневая мечта</dc:title>
  <dc:creator>Татьяна</dc:creator>
  <cp:lastModifiedBy>Windows User</cp:lastModifiedBy>
  <cp:revision>15</cp:revision>
  <dcterms:created xsi:type="dcterms:W3CDTF">2015-03-01T14:17:37Z</dcterms:created>
  <dcterms:modified xsi:type="dcterms:W3CDTF">2017-04-07T06:57:51Z</dcterms:modified>
</cp:coreProperties>
</file>